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6"/>
  </p:notesMasterIdLst>
  <p:sldIdLst>
    <p:sldId id="256" r:id="rId2"/>
    <p:sldId id="322" r:id="rId3"/>
    <p:sldId id="323" r:id="rId4"/>
    <p:sldId id="333" r:id="rId5"/>
    <p:sldId id="334" r:id="rId6"/>
    <p:sldId id="328" r:id="rId7"/>
    <p:sldId id="329" r:id="rId8"/>
    <p:sldId id="335" r:id="rId9"/>
    <p:sldId id="336" r:id="rId10"/>
    <p:sldId id="337" r:id="rId11"/>
    <p:sldId id="332" r:id="rId12"/>
    <p:sldId id="338" r:id="rId13"/>
    <p:sldId id="339" r:id="rId14"/>
    <p:sldId id="340" r:id="rId15"/>
    <p:sldId id="341" r:id="rId16"/>
    <p:sldId id="345" r:id="rId17"/>
    <p:sldId id="342" r:id="rId18"/>
    <p:sldId id="343" r:id="rId19"/>
    <p:sldId id="344" r:id="rId20"/>
    <p:sldId id="359" r:id="rId21"/>
    <p:sldId id="346" r:id="rId22"/>
    <p:sldId id="347" r:id="rId23"/>
    <p:sldId id="348" r:id="rId24"/>
    <p:sldId id="349" r:id="rId25"/>
    <p:sldId id="363" r:id="rId26"/>
    <p:sldId id="350" r:id="rId27"/>
    <p:sldId id="351" r:id="rId28"/>
    <p:sldId id="361" r:id="rId29"/>
    <p:sldId id="362" r:id="rId30"/>
    <p:sldId id="353" r:id="rId31"/>
    <p:sldId id="354" r:id="rId32"/>
    <p:sldId id="364" r:id="rId33"/>
    <p:sldId id="365" r:id="rId34"/>
    <p:sldId id="366" r:id="rId35"/>
    <p:sldId id="367" r:id="rId36"/>
    <p:sldId id="368" r:id="rId37"/>
    <p:sldId id="369" r:id="rId38"/>
    <p:sldId id="370" r:id="rId39"/>
    <p:sldId id="371" r:id="rId40"/>
    <p:sldId id="372" r:id="rId41"/>
    <p:sldId id="373" r:id="rId42"/>
    <p:sldId id="374" r:id="rId43"/>
    <p:sldId id="375" r:id="rId44"/>
    <p:sldId id="376" r:id="rId45"/>
    <p:sldId id="377" r:id="rId46"/>
    <p:sldId id="378" r:id="rId47"/>
    <p:sldId id="379" r:id="rId48"/>
    <p:sldId id="380" r:id="rId49"/>
    <p:sldId id="381" r:id="rId50"/>
    <p:sldId id="382" r:id="rId51"/>
    <p:sldId id="383" r:id="rId52"/>
    <p:sldId id="384" r:id="rId53"/>
    <p:sldId id="385" r:id="rId54"/>
    <p:sldId id="352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167" autoAdjust="0"/>
  </p:normalViewPr>
  <p:slideViewPr>
    <p:cSldViewPr snapToGrid="0" showGuides="1">
      <p:cViewPr varScale="1">
        <p:scale>
          <a:sx n="123" d="100"/>
          <a:sy n="123" d="100"/>
        </p:scale>
        <p:origin x="1016" y="76"/>
      </p:cViewPr>
      <p:guideLst>
        <p:guide orient="horz" pos="4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19T17:46:04.1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5131 14049 731 0,'0'0'20'0,"0"0"6"0,0 0-26 0,0 0 0 0,0 0 0 0,0 0 0 15,0 0 42-15,0 0 3 0,0-5 1 0,0 5 0 16,0 0-36-16,0 0-10 0,0 0 0 0,0-5 0 15,0 2 23-15,-3 1 0 0,3-4 0 0,0 6 0 16,-3-2 11-16,0-1 2 0,0-2 1 0,0 2 0 16,0-2-5-16,3 5-2 0,-3-3 0 0,0 0 0 15,0-2 3-15,3 5 1 0,0 0 0 0,0 0 0 16,-3 0 14-16,3 0 4 0,0 0 0 0,0 0 0 16,-3 0-1-16,0 0 0 0,-3 0 0 0,6 0 0 0,-3 3-27 0,-3 2-6 15,0 0-1-15,0 1 0 0,0 2-7 0,0-3-2 16,0 3 0-16,-3 0 0 0,0 0 2 0,3 0 0 15,1 0 0-15,-4-1 0 0,3 4-10 0,-3-3-11 16,3 3 3-16,3-1 0 0,-3 1 8 0,0 2-8 16,-3-5 8-16,9 3-8 0,0 2 8 0,0-5 0 15,-3 2 0-15,3 1-8 0,0-1 8 0,0-2 0 16,0 3 0-16,3-3 0 0,0 0 0 0,3 2 0 16,-6-10 0-16,3 8 0 0,3 0 0 0,0 0 0 15,-6-8 0-15,12 6 0 0,-3-1 0 0,-9-5 11 16,12 2-3-16,-1 1 0 0,1-6 0 0,0 1 0 15,-3 2 0-15,0-5 0 0,3-1 7 0,-3 1 1 16,0 0 0-16,0-3 0 0,0 0 9 0,-3 0 3 16,0 0 0-16,0-3 0 0,0 1 3 0,-3 2 1 0,-1-5 0 0,1 2 0 15,-3-2 8-15,3 0 3 0,-3 2 0 0,0-5 0 16,0 3-25-16,0 0-5 0,-3-1-1 0,0 1 0 16,1 0-1-16,-1 0-1 0,-3-3 0 0,0 3 0 15,-3-1 9-15,3 1 1 0,-3 0 1 0,0 0 0 16,0 2-6-16,0 0-2 0,0 1 0 0,-3 2 0 15,0 0 0-15,-3 0 0 0,3 3 0 0,1-3 0 16,-1 3-2-16,0-1-1 0,0 1 0 0,0 2 0 16,0 3-2-16,0 0 0 0,-3 3 0 0,3-3 0 15,3 3-8-15,3-1 0 0,-2 1 9 0,2 2-9 16,-3 1 0-16,6 1 0 0,-3 1 0 0,3 3 0 16,-3-3-10-16,3 2 10 0,0 4-12 0,0-1 12 0,3 0-11 15,-3 3 11-15,0 0-10 0,3 2 10 0,3-2-8 16,0 3 8-16,0-1 0 0,0-2-9 0,3 3 9 0,-3-3-12 15,3 0 12-15,0-3-12 16,6 0 12-16,-4 0-12 0,1-2 12 0,0-1-12 0,3 1 4 0,0-3 0 16,0-3 0-16,-12-5 0 0,15 5 8 0,0-2-10 15,0-3 10-15,3 0-10 0,-7 0 22 0,4-3 4 16,0 1 0-16,0-1 1 0,-3-2-17 0,3 0 0 16,-6-1-11-16,3-2 11 0,0 0 0 0,0 0 14 15,-3 1-1-15,2-4 0 0,-5 3 0 0,3-3 0 16,0 1 0-16,-6-1 0 0,3-2-2 0,0 2-1 15,0 1 0-15,-3-1 0 0,0 1-10 0,-3-1 0 0,3 1 0 16,-3-1 0-16,-3 0 21 0,0 3-1 0,0-2 0 0,3 2 0 16,0 0-8-16,-3 0-3 0,0 0 0 0,0 0 0 15,0 3-9-15,-3-3 12 0,3 3-12 0,-3-3 12 16,0 5-4-16,-3 0 0 0,3-2 0 0,3 2 0 16,-5 1 0-16,2-1-8 0,0 3 12 0,0 0-4 15,0 0-8-15,0 3 0 0,-3-1 0 0,6 1 0 16,-3 2 0-16,0 3 0 0,0 0 0 0,0 3 0 15,0-1-13-15,0 4 5 0,3-1 8 0,0 5-13 16,-3-2 13-16,3 3-12 0,3-1 12 0,0 1-12 16,0-3 12-16,0 0-12 0,3 0 12 0,3-3-12 15,-3 3 3-15,6-3 1 0,-3-3 0 0,0 4 0 16,3-6-4-16,3 0 0 0,-3-6 0 0,3 3 0 16,0-2 4-16,-1-3 0 0,4-3 0 0,-3 1 0 15,0-3 8-15,0-1 0 0,0 1 0 0,0 0 0 0,0-6 0 16,-3 0 0-16,3 1 9 0,0-1-9 0,-7 1 16 0,4-3-3 15,0-1-1-15,-3 1 0 0,0 0 3 0,-3 0 0 16,0-1 0-16,-3 1 0 0,3 3-4 0,-6-4-1 16,0 1 0-16,0 0 0 0,0 0-1 0,-3-1 0 15,-3 4 0-15,0 2 0 0,-2-3 3 0,-1 3 1 16,0-2 0-16,-3 2 0 0,-3-3 3 0,3 6 1 16,3-3 0-16,0 3 0 0,-3 2-2 0,4 0-1 15,-1 1 0-15,0 4 0 0,0 1-5 0,0 2-1 16,3 1 0-16,0-1 0 0,0 3-8 0,0 0 0 15,0 2 0-15,0-2 0 0,3 3 0 0,0-3 0 16,0 2-8-16,3-2 8 0,1 3-15 0,2-3 2 16,0 0 0-16,2-3 0 15,-2-5-104-15,3 3-21 0,6-3-4 0,3 0-634 0,-3-3-126 0</inkml:trace>
  <inkml:trace contextRef="#ctx0" brushRef="#br0" timeOffset="1927.9103">5535 12898 813 0,'0'0'17'0,"0"0"4"0,0 0 1 0,0 0 2 16,0 0-24-16,0 0 0 0,-2 3 0 0,2-3 0 0,0 0 49 0,0 0 5 15,-6 0 1-15,3 5 0 0,3-5 9 0,0 0 1 16,-6 6 1-16,3-1 0 0,0 3-30 0,0 2-5 16,0-2-2-16,3 6 0 0,-3 2-6 0,3-1-2 15,0 4 0-15,0-1 0 0,0 4 4 0,0 1 1 16,-3 7 0-16,3-1 0 0,0 0 5 0,-3 2 1 15,0 1 0-15,0 0 0 0,3 0-4 0,-3-1-1 16,0 4 0-16,0 2 0 0,0-3-7 0,3 1 0 16,-3-6-1-16,0 0 0 0,0 0-19 0,0-5 10 15,3 0-10-15,0-3 8 0,0-3-8 0,0 1 8 16,-3-6-8-16,3 0 8 0,0 1-8 0,0-7 0 0,0 4 0 16,0-6 8-16,0-5-19 0,0 0-4 0,0 0-1 15,0 0 0 1,0 0-64-16,0 0-12 0,6-5-4 0</inkml:trace>
  <inkml:trace contextRef="#ctx0" brushRef="#br0" timeOffset="2274.2065">5753 12980 849 0,'9'-10'18'0,"-6"5"4"16,-3-3 1-16,3 0 2 0,0 0-25 0,0 2 0 0,0-1 0 0,0 1 0 15,0 4 68-15,-3 2 9 0,0 0 2 0,3-6 0 16,-3 6-9-16,0 0-2 0,0 0 0 0,-3-2 0 16,0-1-12-16,3 3-4 0,0 0 0 0,0 0 0 0,3 11-33 0,0-3-7 15,-3 5-2-15,2 0 0 0,-2 6 9 0,3-1 1 16,-3 3 1-16,0 3 0 0,3-3 10 0,0 8 1 16,-3 3 1-16,0-3 0 0,0 0-18 0,0 3-4 15,0 0-1-15,-3 2 0 0,0-2 16 0,0 0 3 16,6 2 1-16,-6-5 0 0,3 3-9 0,-2-3-1 15,2 0-1-15,0 0 0 0,0-2-9 0,0-1-2 16,-6-2 0-16,6-3 0 0,6 0-8 0,-4-2 8 16,-4-3-8-16,4-3 8 0,1-3-8 0,-3 1 0 15,0-3 0-15,-3-3 8 0,3-5-26 0,0 0-6 16,0 0 0-16,0 0-1 16,0 3-52-16,0-3-11 0,0 0-1 0</inkml:trace>
  <inkml:trace contextRef="#ctx0" brushRef="#br0" timeOffset="2554.022">5485 13351 1396 0,'0'0'31'0,"0"0"6"0,0 0 2 0,0 0 0 16,6 0-31-16,-6 0-8 0,0 0 0 0,9 5 0 16,-3-2 35-16,3 2 5 0,0-2 2 0,0-1 0 0,-1-2 5 0,1 0 1 15,0 3 0-15,3-3 0 0,-3-3-14 0,6 1-2 16,-3-1-1-16,0 3 0 0,-3-3-14 0,6 1-2 16,-3-1-1-16,2 1 0 0,-2-1-14 0,3 3-10 15,-3-3 2-15,6 1-545 16,0-1-109-16</inkml:trace>
  <inkml:trace contextRef="#ctx0" brushRef="#br0" timeOffset="3413.6356">6485 12943 1098 0,'0'0'24'0,"0"0"4"0,0 0 2 0,0 8 2 0,0 0-32 0,0 6 0 0,0-1 0 0,-3 5 0 15,3 1 23-15,0 2-2 0,3 0 0 0,-6 6 0 16,3 2-2-16,0 0-1 0,-3 3 0 0,3-1 0 16,-3 1 2-16,0 2 1 0,0 1 0 0,0-3 0 15,-3-1-5-15,3 4-2 0,-6-6 0 0,3 0 0 16,3 0-6-16,0-5-8 0,-3 0 11 0,3-3-11 16,0-3 21-16,0-4-2 0,1 1-1 0,-4-1 0 15,3-4 5-15,0-2 1 0,3 0 0 0,-3-5 0 16,3 2 6-16,-3-2 2 0,0-3 0 0,3-3 0 15,3-2-8-15,-3 0 0 0,0-6-1 0,0 0 0 16,3 1-15-16,0-3-8 0,0-3 10 0,0-3-10 16,3 3 0-16,-1-2 0 0,1-3 0 0,0 5 0 15,0-3 0-15,3 1-8 0,3 2 8 0,-3 3-10 16,-3-1 10-16,3-2 0 0,-3 6 0 0,3-3 0 0,0 2 0 0,-3 3 0 16,0 3 0-16,0 0 0 0,3 2 11 0,-9 3 4 15,0 0 1-15,0 0 0 0,9 3-28 0,-9-3-4 16,0 0-2-16,8 7 0 0,-2 4 18 0,0 2 0 15,0 1 0-15,-3-1 0 0,3 0 11 0,-3 5 5 16,3-4 2-16,0 4 0 0,-3-5-27 0,3 3-6 16,0 0-1-16,0-3 0 0,0 1 16 0,-3-1 0 15,0 0 0-15,3-5 0 0,3 3 0 0,-6-3 0 16,6-3 0-16,0 0-9 16,-3 0-27-16,-6-5-4 0,8 0-2 0,-8 0 0 15,0 0-42-15,12-10-8 0,3-1-1 0</inkml:trace>
  <inkml:trace contextRef="#ctx0" brushRef="#br0" timeOffset="3590.1625">6836 13359 1206 0,'0'0'26'0,"0"5"6"0,0 6 0 0,0-1 3 0,-3 4-35 0,0-1 0 0,3 3 0 0,0-1 0 16,0 4 58-16,-3-3 5 0,-3 2 1 0,6-4 0 15,0 2-24-15,0-1-4 0,-3-4 0 0,0 0-1 16,0-1-18-16,3-2-3 0,0-3-1 0,-3 3 0 15,3-2-13-15,0-6-12 0,0 0 3 0,0 0-463 16,0 0-92-16</inkml:trace>
  <inkml:trace contextRef="#ctx0" brushRef="#br0" timeOffset="3692.321">6896 13240 842 0,'0'0'18'0,"0"0"4"0,0 0 1 0,0 0 1 0,0 0-24 0</inkml:trace>
  <inkml:trace contextRef="#ctx0" brushRef="#br0" timeOffset="3956.4192">7107 12798 1183 0,'0'0'33'0,"-3"5"8"0,0 6-33 0,3-1-8 0,0 4 0 0,-3 1 0 16,-3 7 42-16,0-4 6 0,0 3 2 0,0 6 0 16,3 2-13-16,-3 0-2 0,-2 3-1 0,5-1 0 15,-3 1 2-15,0 3 0 0,0-6 0 0,0 2 0 16,-3 1-13-16,3-3-3 0,-3 0 0 0,3-2 0 16,0 2-10-16,0-3-2 0,0 1-8 0,3-1 12 15,-6 3-12-15,6-2 9 0,0-6-9 0,0 0 8 16,-3-2-18-16,3-3-4 0,0-3-1 0,3 0 0 15,0-2-47-15,0-1-10 0,-3-4-1 0</inkml:trace>
  <inkml:trace contextRef="#ctx0" brushRef="#br0" timeOffset="4128.792">6830 13364 1468 0,'0'0'32'0,"0"0"8"0,0 0 0 0,0 0 1 0,0 0-33 15,6 3-8-15,0-1 0 0,3 1 0 0,-9-3 45 0,9 0 7 16,3 0 2-16,0 0 0 0,3 3-17 0,0-3-3 16,-3-3-1-16,2 3 0 0,1-3-18 0,0 1-4 15,0-1-1-15,3-2-544 16,3 2-109-16</inkml:trace>
  <inkml:trace contextRef="#ctx0" brushRef="#br0" timeOffset="4380.8231">7622 13309 1170 0,'0'0'25'0,"-3"7"6"0,0 4 1 0,0 2 1 0,0 1-33 0,0 4 0 0,-3 1 0 0,3 2 0 15,-3 0 37-15,0 5 1 0,0 3 0 0,-3 3 0 16,1 0 6-16,2 2 0 0,0 1 1 0,0-1 0 15,-3 3 0-15,3-5 0 0,0 0 0 0,0-3 0 16,0-3-19-16,3-2-4 0,-3 0-1 0,0-3 0 16,6 0-13-16,-3-2-8 0,0-3 8 0,3-1-8 15,3-4-14-15,0 0-7 0,-3-6-2 0,0-5-473 16,0 0-94-16</inkml:trace>
  <inkml:trace contextRef="#ctx0" brushRef="#br0" timeOffset="4675.7554">7476 13467 1216 0,'0'0'34'0,"0"-5"9"0,0-3-35 0,0 0-8 15,6 0 0-15,0 0 0 0,-3-2 69 0,3 2 12 16,-3-3 3-16,3 1 0 0,6 2-15 0,-3-3-2 16,0 3-1-16,3 0 0 0,3 3-28 0,-4 0-6 15,-2 2 0-15,6 0-1 0,-3 1-31 0,3 2 0 16,0 2 0-16,-3 1 0 0,0 2 0 0,6 1 12 0,-1 1-3 0,1 4-1 15,-3-3-8-15,-3 3 8 0,0-1-8 0,-3 3 8 16,0-2 0-16,-3 5 0 0,-9 0 0 0,0-3 0 16,3 3 15-16,-9 0 2 0,-3 5 1 0,0-5 0 15,3 2-4-15,-3-2-1 16,3 0 0-16,-3 0 0 0,-5-3-8 0,5 0-1 0,3-5-1 0,-3 0 0 16,0-5-11-16,3 0-12 0,0-3 2 0,6 0 1 31,-3-6-139-31,3 4-27 0,0-9-5 0</inkml:trace>
  <inkml:trace contextRef="#ctx0" brushRef="#br0" timeOffset="4999.1018">7860 13316 1173 0,'0'0'25'0,"0"11"6"0,-6-3 1 0,0 5 2 0,0 0-34 0,0 3 0 16,0 3 0-16,-3-1 0 0,4 1 51 0,-1 2 3 15,0 0 1-15,0 0 0 0,3-2-19 0,0-1-4 16,0 1-1-16,6-3 0 0,3-3-6 0,0-2-1 16,-3-3 0-16,3 0 0 0,5-1-2 0,-2-4-1 15,0-3 0-15,0 0 0 0,0-3 2 0,3-2 0 16,-3 0 0-16,0-6 0 0,-3 3 21 0,3-5 4 16,-3 0 0-16,0 0 1 0,0-1 7 0,-6 1 2 15,0-3 0-15,0 3 0 0,0-3 2 0,-6 3 1 16,-3 0 0-16,3 0 0 0,-3-1-15 0,0 4-3 15,-3-1-1-15,3 3 0 0,0 0-27 0,0 0-6 0,-3 3-1 0,0 2 0 32,4-2-50-32,2 2-10 0,0 1-3 0,3-1 0 15,-3 1-121-15,6 2-25 0,0 0-5 0,0 0-355 0,0 0-71 0</inkml:trace>
  <inkml:trace contextRef="#ctx0" brushRef="#br0" timeOffset="5163.0933">7994 13412 1404 0,'0'0'31'0,"0"0"6"0,6 10 2 0,0 1 0 0,0-1-31 0,-3 4-8 0,0-4 0 0,3 4 0 16,-3-1 41-16,-3 3 7 0,0-3 2 0,0 0 0 15,3 0-28-15,0-2-6 0,-3-3 0 0,0-3-1 16,0 3-5-16,0-8-1 0,0 0 0 0,0 0 0 16,0 0-30-16,6-8-7 0,3-2 0 0,-3-1-686 15</inkml:trace>
  <inkml:trace contextRef="#ctx0" brushRef="#br0" timeOffset="5717.8893">8173 13250 854 0,'15'-8'24'0,"-15"8"6"0,0 0-30 0,0 0 0 16,0 0 0-16,0 0 0 0,0 0 40 0,0 8 1 15,-3 3 1-15,3-3 0 0,0 5-32 0,0 0-10 16,-6 3 0-16,6 0 0 0,0-3 11 0,-3 6-11 16,3-1 10-16,0-2-10 0,0 0 0 0,0 3-12 15,3-4 1-15,0 1 0 0,-6 0 31 0,3 0 7 16,3 0 1-16,0 0 0 0,-3-3 38 0,0 0 8 15,3-2 2-15,0-3 0 0,0 0-10 0,-3-8-2 0,0 0 0 0,6 5 0 16,-4-5-4-16,-2 0-2 0,0 0 0 16,6-5 0-16,-3-3-8 0,6 0-2 0,-3-5 0 0,3-1 0 15,-3 1-28-15,0-3-7 16,3 0-1-16,-3 1 0 0,3 1-12 0,-3-2 0 0,0 3 8 0,0 3-8 16,-3 2 0-16,3 2 0 0,-6 6 0 0,0 0 0 15,3-2 0-15,-3 2 0 0,0 0 0 0,3 8-10 16,0 2 10-16,0 1 0 0,0 2 0 0,-3 0 0 15,0 3 0-15,6-3 0 0,-3 1 0 0,0-4 0 16,2 1 0-16,1-3-12 0,0 2 12 0,3-2-12 16,3-2 0-16,-3-1 0 0,3-2 0 0,0-3 0 15,0 0-3-15,3-3-1 0,-3-2 0 0,3-6 0 16,-1-2 4-16,4 0 0 0,-6-3 0 0,6-3 0 16,-6-2 3-16,3 0 1 0,-3-6 0 0,0 4 0 15,-3-4-24-15,0 3-5 0,-1 0-1 0,-2 1 0 0,-3-4 38 0,3 1 0 16,-6 2 0-16,3 3 8 0,0-3 32 15,-6 3 5-15,0 0 2 0,3 2 0 0,0 3 13 0,-3 6 4 16,-3-1 0-16,3 3 0 0,3 0-12 0,0 8-3 16,-6 0 0-16,1 5 0 0,-1 3-25 0,0 6-6 15,0 4-1-15,0 3 0 0,-3 1-4 0,6 4-1 16,0 0 0-16,3 1 0 0,0 2 0 0,-3 0-1 16,0 3 0-16,3-3 0 0,-3 0-11 0,3 3 0 15,0-6 9-15,3-2-9 0,-3 0 0 0,3 0 0 16,-3-3 0-16,3 3 0 15,-3-6-36-15,3-2-6 0,0 0-1 0,-6-5 0 16,3-4-53-16,0 1-10 0,6-5-2 0,-6-3-779 0</inkml:trace>
  <inkml:trace contextRef="#ctx0" brushRef="#br0" timeOffset="5841.8421">8497 13364 1470 0,'0'0'41'0,"9"5"11"0,-3-2-42 0,3 0-10 0,0 2 0 0,0-2 0 16,3-1 91-16,0 1 16 0,0-3 3 0,2 0 1 15,1 0-63-15,0 0-13 0,0-3-3 0,0 1-872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19T18:12:25.7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8226 10303 488 0,'0'0'13'0,"0"0"5"0,0 0-18 16,0 0 0-16,0 0 0 0,0 0 0 15,0 0 29-15,0 0 3 0,0 0 0 0,0 0 0 0,0 0-14 0,0 0-2 16,0 0-1-16,0 0 0 0,0 0 2 0,6 5 1 16,0 0 0-16,-6-5 0 0,0 0-10 0,0 0-8 15,3 6 9-15,3-1-9 0,3-2 0 0,-9-3 0 16,3 5 0-16,3 0 0 0,0-2 10 0,-6-3-10 15,0 0 10-15,9 3-10 0,-3-3 10 0,0-3-10 16,-6 3 10-16,6 0-10 0,3 0 8 0,-3 0-8 16,0 0 0-16,0-3 9 0,-6 3-9 0,8 0 0 15,-2-2 0-15,3 2 8 0,-3 0-8 0,0-3 0 16,0 3 0-16,3 0 0 0,0 0 0 0,0 0 0 16,-3 0 0-16,6 0 0 0,-3 0-16 0,3-3 0 0,0 1 1 0,-3-1 0 15,2 3 2-15,4 0 0 0,-3 0 0 0,0-3 0 16,3 1-7-16,0 2 0 0,-3-6-1 0,3 4 0 31,0-1-15-31,-4 1-2 0,4-4-1 0,0 4 0 16,0 2-21-16,0-3-4 0,3 0 0 0,-3 3-1 0,0-5 43 0,-1 2 9 0,-2 3 1 0,3 0 1 15,0 0 11-15,0 0 0 0,-3-2-9 0,-3 2 9 16,3-3 0-16,0 3 0 0,-3 0 0 0,3 0 0 16,-1 0 0-16,1-3 0 0,-3 1 10 0,3-1-10 15,0 3 37-15,3-3 1 0,0 1 0 0,-3-1 0 16,3 1 8-16,0-1 2 0,2 0 0 0,-2 1 0 15,3-4-20-15,0 6-3 0,0-5-1 0,-3 2 0 16,6 1-13-16,-4-1-3 0,1 0-8 0,-3 1 12 16,3-1-12-16,0 3 0 0,0-5 0 0,0 5 0 15,-4-3 0-15,4 1 0 0,0-1 0 0,0 3 0 16,0-3 0-16,0 1 8 0,0-1-8 0,2 0 0 0,4 1 0 0,0-1 0 16,-3 0 0-16,3 3 0 0,3 0-9 0,-4-2 9 15,1-1-13-15,0 0 5 0,3 3-7 0,-3-2-1 16,-1-1 0-16,-2 3 0 15,0-2-29-15,0 2-7 0,0-3 0 0,3 3-1 16,-7-3 1-16,7 1 0 0,-3-1 0 0,0 3 0 0,0-5 24 0,3 2 4 16,-4 0 2-16,4 1 0 0,-3-1 22 0,0 0-9 15,0 1 9-15,0-1 0 0,-1 0 22 0,1 3 11 16,0-5 3-16,0 5 0 0,-3-2 36 0,0 2 7 16,2-3 1-16,-2 3 1 0,0 3-54 0,-3-3-11 0,3 0-3 15,-3 0 0-15,3 0-13 0,-1 0 8 0,1 0-8 0,-3 2 0 16,3-2 0-16,0 3 0 0,0-1 0 0,3-2 0 15,-3 3 0-15,-1 0 0 0,-2-1 0 0,3-2 0 16,3 3 0-16,-3 0 0 0,0-1 0 0,0 1 0 16,-4 0 0-16,4-1 0 0,-3-2 0 0,3 3 0 15,0-3 20-15,-3 3-1 0,0-3-1 0,0 0 0 16,2 0 38-16,-5 0 8 0,6 0 2 0,-6-3 0 16,3 3-18-16,0 0-3 0,-3-3-1 0,0 3 0 15,0-2-29-15,2 2-7 0,1-3 0 0,0 0-8 16,-3 1 9-16,3 2-9 0,0 0 0 0,0-3 9 15,-6 3-9-15,9-3 0 0,-1 3 0 0,1 0 0 16,0 0 0-16,0 0 0 0,0 0 0 0,-3 3 0 16,3-3-19-16,2 0 4 0,-5 0 1 0,3 0 0 15,-3 0 3-15,3 0 1 0,-3 3 0 0,0-6 0 0,0 3 10 16,-1 3 0-16,1-3 0 0,-3 0 0 0,0 0 0 0,0 0 0 16,0 0 0-16,-3 0-8 0,0 2-10 0,-3-2-2 15,3 0 0-15,-3 0 0 0,-6 0 4 0,6 0 1 16,3 0 0-16,-9 0 0 0,0 0 15 0,5-2-11 15,-5 2 11-15,0 0-10 0,0 0 10 0,9 0-10 16,-9 0 10-16,6-3-351 16</inkml:trace>
  <inkml:trace contextRef="#ctx0" brushRef="#br0" timeOffset="2447.8093">7616 10628 540 0,'0'0'12'0,"0"0"2"0,0 0 1 0,0 0 0 0,0 0-15 0,0 0 0 0,0 0 0 0,0 0 0 15,0 0 28-15,0 0 2 0,0 0 1 0,0 0 0 16,0 0 1-16,0 0 1 0,0 0 0 0,6 3 0 15,-6-3 6-15,0 0 1 0,0 0 0 0,0 0 0 16,0 0-17-16,6 0-3 0,0 0-1 0,3 0 0 16,0 0-19-16,-9 0 8 0,0 0-8 0,12-3 0 15,0 1 11-15,-3 2-11 0,-1-3 10 0,4 0-10 16,3 1 0-16,-3 2 0 0,3-3 0 0,0 0 0 16,-3 1 0-16,6-3 0 0,0 2 0 0,-1-2 0 15,-2-1 0-15,3 4 0 0,0-1 0 0,0-2 0 16,0-1 0-16,0 1 0 0,-1 2 0 0,1-2 0 15,3 0 0-15,0 0 0 0,-3-1 0 0,3-2 0 16,0 0 0-16,-1 3 0 0,1 0 0 0,3 0 0 0,-3 2 9 16,0-2-9-16,3-1 8 0,-4 1-8 0,4 2 9 15,0-2-9-15,0 0 10 0,0 0-10 0,2 2 0 16,1 0 0-16,3-2 0 0,-3 0 0 0,5-3 0 16,-2 2 0-16,0-2 0 0,3 3 0 0,-3 0 8 0,-1 0-8 15,4-3 0-15,-3 0 9 0,-3 2-9 0,2 1 0 16,1 0 0-16,-3 0 0 0,0-1 0 0,-1 4 0 15,1-4 0-15,3 4 0 0,0-1 0 0,0-2 0 16,-4 2 0-16,4 0 0 0,-3-2 0 0,3 3-17 16,-1-1 4-16,1 0 1 0,0 3-4 0,-3-5-1 15,0 2 0-15,2-2 0 0,1 2-5 0,-3-2-1 0,3 2 0 16,2 1 0 0,-5-4-29-16,3 4-7 0,-3-3-1 0,2-1-160 0,1-2-33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19T17:48:06.9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17823 10866 429 0,'9'-5'12'15,"-9"5"3"-15,0 0-15 0,0 0 0 0,0 0 0 0,3-5 0 16,-3 0 70-16,3-1 11 0,-3 1 3 0,0 0 0 16,-3-3 18-16,3 5 4 0,-6-2 1 0,3 0 0 15,3 2-23-15,-3-2-4 0,-3-1 0 0,0 4-1 16,3-4-21-16,0 1-4 0,3 2-1 0,-6 1 0 0,-3-4-18 16,3 4-4-16,6 2-1 0,0 0 0 0,-6 0-13 0,0 0-2 15,0 0-1-15,3 0 0 0,3 2-2 0,-6 1-1 16,0 2 0-16,0 1 0 0,6-1-3 0,-3 3 0 15,-3 3 0-15,3 2 0 0,0 0-8 0,0-2 0 16,1 4 0-16,-4-1 8 0,0 2-8 0,0-1 0 16,9 4 0-16,-3-3 0 0,0-3 0 0,3 0-11 15,6-2 11-15,-1 2-8 0,4-5 8 0,0-3 0 16,0 3 0-16,0-2-8 0,6-1 8 0,-3-3 0 16,-3-2 0-16,3-2-8 0,-1-1 8 0,1 1 0 0,0-4 0 0,-3-2 0 15,0 3 0-15,0-8 14 0,0 2-3 16,-3 1-1-16,0-4 21 0,-3 4 4 0,0-3 1 0,0-1 0 15,-6 4 8-15,3-1 1 0,-3 1 1 0,0-1 0 16,-3-2-2-16,0 2 0 0,0 1 0 0,-3-1 0 16,0 0-12-16,-3 1-4 0,3-1 0 0,-3 6 0 15,-3-3-12-15,3 0-2 0,-3 0-1 0,0 3 0 16,-3 2-5-16,1 3 0 0,2-2-8 0,0 4 12 16,0 1 0-16,-6 2 0 0,0 3 0 0,0 0 0 15,0 5-20-15,-2-2-5 0,2 2-1 0,6 3 0 16,3 3 14-16,0-1-11 0,-6 3 11 0,6 3-10 15,0 0 10-15,3 0-12 0,0-1 12 0,0-1-12 16,3-1 12-16,0-3-8 0,9 3 8 0,0-5-8 16,-6 0 8-16,3-3-13 0,6 1 5 0,3-6 8 15,0 0-12-15,3-3 12 0,0-3-10 0,3 1 10 0,-1-3 0 0,1-5 0 16,0 0 0-16,-6-3 0 0,0 0 0 0,3-6 0 16,-3 1 0-16,0 0 0 0,-3 0 8 0,0-6 2 15,-4 3 0-15,-2-2 0 0,-3-1 6 0,0 1 0 16,-5 2 1-16,-1-3 0 0,0 1 1 0,-3 2 0 15,-6 0 0-15,-3-2 0 0,3-1-2 0,-3 3 0 16,-6 0 0-16,4 0 0 0,-1 3-16 0,3 5 10 16,-3-2-10-16,6 4 8 0,3 4-8 0,0-1 0 15,-6 6 0-15,4-1 0 0,-1 4-8 0,3 4 8 16,3-2-10-16,0 3 10 0,0 2-12 0,3 0 12 0,6 1-13 16,0-4 5-1,0 1-99-15,0-1-19 0,6 1-4 0,6-6-539 16,3 0-108-16</inkml:trace>
  <inkml:trace contextRef="#ctx0" brushRef="#br0" timeOffset="418.3022">18079 10179 1274 0,'0'0'28'0,"0"0"5"0,0 0 2 0,0 0 1 0,0 0-28 0,0 0-8 15,0 0 0-15,0 0 0 0,0 0 70 0,0 0 13 16,0 0 2-16,0 0 1 0,0 7-25 0,0 1-5 15,0 3 0-15,0 2-1 0,0 0-12 0,0 3-3 16,0 0 0-16,-3 5 0 0,3 1-7 0,0 1-1 16,0 4-1-16,0-3 0 0,0 2-13 0,-3 1-2 15,3 2-1-15,-3 0 0 0,3-3-3 0,0 1-1 16,-3-1 0-16,0 1 0 0,0-4-11 0,0 1 12 16,0-3-12-16,0-2 12 0,0-1-4 0,3 1-8 0,-3-6 12 15,0 0-4-15,3 1 1 0,-3-4 0 0,3-2 0 16,0 0 0-16,0-8-21 0,0 5-5 0,0-5-1 0,0 0 0 31,0 0-57-31,3-5-11 0,0-3-2 0,0-5-495 0,3-3-98 0</inkml:trace>
  <inkml:trace contextRef="#ctx0" brushRef="#br0" timeOffset="732.8713">18239 10104 1404 0,'0'0'31'0,"0"0"6"16,0 0 2-16,3-2 0 0,3 2-31 0,-6 0-8 0,0 0 0 0,6 8 0 16,0-3 64-16,-3 3 11 0,0 0 2 0,0 2 1 15,3 4-30-15,-3-1-5 0,0 3-2 0,0 0 0 16,0 2-7-16,0 3-2 0,0 1 0 0,3 1 0 0,-6 4-8 0,3-1-1 16,0 1-1-16,-3 2 0 0,3 0-22 0,-3 3 0 15,-3-3 0-15,3 0 0 0,0-3 0 0,-3 1 11 16,0-1-11-16,3-2 12 0,-3 0-2 0,0 0 0 15,0-3 0-15,0-3 0 0,0-2-10 0,0 3 0 16,0-3 9-16,0 0-9 0,-3-3 12 0,6 0-1 16,-3-2-1-16,0-3 0 0,3-1-10 0,-3 1 0 15,3-2 9-15,0-6-9 0,0 0-15 0,0 0-7 16,0 0-2-16,0 0 0 16,0-8-37-16,0 2-8 0,-3-1-2 0,0-1-494 0,0 0-99 0</inkml:trace>
  <inkml:trace contextRef="#ctx0" brushRef="#br0" timeOffset="920.0853">18031 10626 1584 0,'0'0'35'0,"0"0"7"0,0 0 2 0,0 0 0 0,0 0-36 0,0 0-8 0,0 0 0 0,0 0 0 16,6-3 59-16,3 0 9 0,0 1 3 0,3-1 0 16,0 0-17-16,-3 3-3 0,3-2-1 0,2-1 0 15,4 3-33-15,-3-2-6 0,0 2-2 0,3 0 0 16,0 0-9-16,0-3 8 0,-1 3-8 0,1-3 8 15,0 3-36-15,0-2-7 16,0 2-1-16,-3-3-1 0</inkml:trace>
  <inkml:trace contextRef="#ctx0" brushRef="#br0" timeOffset="23238.1388">21651 9864 1054 0,'0'0'23'0,"0"0"5"0,-3-6 0 0,0 1 3 0,-3 0-31 0,3 0 0 0,-3-3 0 0,0 2 0 15,0 4 46-15,0-4 3 0,0 1 1 0,0 2 0 16,0-2 2-16,0 0 0 0,0 0 0 0,-3 2 0 16,3 3 11-16,0-3 2 0,-3 1 1 0,9 2 0 15,-6 0-16-15,0 2-3 0,-2 1-1 0,8-3 0 16,0 0-21-16,-9 8-4 0,0-3-1 0,0 6 0 15,3 2-20-15,0 0 0 0,3 0 0 0,-6 1-8 16,3 1 8-16,6 1-12 0,0 3 12 0,0-3-12 16,0 0 12-16,6 2-12 0,-3-2 12 0,6 0-12 15,0-3 12-15,-3 0 0 0,3-2 0 0,0 0-8 16,5-1 8-16,-2-2 0 0,0 0 0 0,0-3-8 0,3 1 8 0,0-4 0 16,3-2 8-16,0 0-8 0,2-2 11 0,1-1-3 15,0-5 0-15,-3 0 0 0,3 0 4 0,0-2 0 16,0-4 0-16,-4 1 0 15,1 0 6-15,0-3 2 0,0 0 0 0,-3 0 0 0,0 0 0 0,-6 0 1 16,-3-2 0-16,3 2 0 0,-3 0-6 0,-1 0-2 16,-2 0 0-16,-3 3 0 0,0 0 9 0,-3 2 2 15,0-2 0-15,-2 0 0 0,-1 0 0 0,0 2 1 16,-3 1 0-16,-3 2 0 0,3-3-5 0,-3 0-2 16,-3 6 0-16,3 0 0 0,0-3-5 0,-3 5-1 15,3-2 0-15,-5 0 0 0,-1 5-1 0,3-3-1 0,-3 6 0 0,0-1 0 16,3 1-10-16,0 0 10 0,0 5-10 0,-2 2 10 15,2 1 0-15,0 2 0 0,3-2 0 0,0 2 0 16,3 3-23-16,-3-3-5 0,3 0-1 0,0 6 0 16,3-1 19-16,0 1 0 0,3-1 0 0,1 1 0 15,4-6 0-15,1 3-10 0,0-3 10 0,3-2-12 16,0 2 12-16,3 0 0 0,0-8-9 0,0 3 9 16,0 0 0-16,3-5 0 0,-3 2 0 0,3-5 0 15,0-2 21-15,0-1 3 0,2 3 0 0,-2-5 0 16,0-6-11-16,0 3-1 0,-3-2-1 0,-3-1 0 15,-3-2-2-15,3-3 0 0,0 3 0 0,-3-1 0 16,-9-2 10-16,0 1 1 0,3-1 1 0,-6 0 0 16,0 0 0-16,-3 0 0 0,3 6 0 0,-6-4 0 15,-2 6-11-15,-1 0-2 0,6 0-8 0,0 6 12 0,-6-1-20 16,3 1-5-16,-3 2-1 0,6 2 0 16,-2 1-84-16,-1-3-17 0,3 5-3 0,3-2-952 15</inkml:trace>
  <inkml:trace contextRef="#ctx0" brushRef="#br0" timeOffset="24005.5086">20832 9525 996 0,'0'0'28'0,"0"0"7"0,0 0-35 16,0 0 0-16,0-3 0 0,0-2 0 0,-6 2 88 0,6-2 12 16,3 2 1-16,-3 3 1 0,0 0-26 0,0 0-6 15,3-5-1-15,-3 5 0 0,0 0-33 0,0 0-8 16,0 0 0-16,0 0-1 0,0 0 15 0,3 8 3 16,3 3 1-16,-6-3 0 0,3 0-18 0,-3 5-3 15,3 0-1-15,-3 0 0 0,0 3-3 0,0 3-1 16,3-3 0-16,-6 5 0 0,0 0-4 0,3 3 0 0,-3 2-1 15,0 1 0-15,0 2-7 0,0 0-8 0,0 3 11 0,0 2-11 16,3-5 11-16,-3 3-11 0,-3 0 10 0,6-3-10 16,0-3 15-16,-3 1-3 0,0-1-1 0,3-2 0 15,-3-3 1-15,3-2 1 0,3-4 0 0,-3 1 0 16,0-2 3-16,3-4 1 0,6-2 0 0,-6 0 0 16,-3-8 7-16,0 0 2 0,0 0 0 0,0 0 0 15,0 0 8-15,9 5 2 0,0-2 0 0,-9-3 0 16,12 0-8-16,0-3 0 0,-3 3-1 0,6-2 0 15,-4 2-11-15,1-3-3 0,0 0 0 0,3 1 0 16,0-1-13-16,0 0 11 0,0 3-11 0,3-2 10 16,-3-1-10-16,2 0 0 0,-2-2 9 0,3 5-9 15,-3-2 0-15,0 2 0 0,0-3 0 0,-3 3 8 16,0 0-8-16,0-3 0 0,-1 3 0 0,1 0 8 0,0 0-8 16,-3 0 0-16,-3 0 0 0,3 0 0 15,-3 0-26-15,0 0-10 0,0 3-1 0,-6-3-1103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19T17:49:57.9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12757 13676 579 0,'3'0'12'0,"-3"0"4"0,0 0 0 0,0 0 0 16,-3 3-16-16,0 0 0 0,3-1 0 0,-3 1 0 0,3 0 80 0,0-3 12 16,0 0 2-16,0 0 1 0,0 0-13 0,0 0-2 15,-6 0-1-15,6 0 0 0,0 0-12 0,0 0-3 16,0 0 0-16,-6 0 0 0,6 0-22 0,0 0-5 16,0 0-1-16,-3 2 0 0,3 3 9 0,-3-5 2 15,0-5 0-15,0 5 0 0,0 3-38 0,0 2-9 16,3 0 0-16,0-2 0 0,0 5 52 0,0-5 8 15,0 2 1-15,0-5 1 0,0 5 2 0,0 1 0 16,0-1 0-16,0-5 0 0,0 0-64 0,0 10-28 16,0 1 3-16,0-3 0 0,0-8 40 0,0 3 8 0,-3-1 1 0,3 4 1 15,0-4-25-15,0-2 0 0,0 0 0 0,0 5 0 16,-3-2 58-16,6-3 6 0,-3 0 2 0,0 0 0 16,0 0-54-16,0-5-12 0,0 0 0 0,0-3 0 15,0-3 0-15,3 0 0 0,-3 3 0 16,0 1 0-16,3-4 28 0,-3-2 8 0,0-1 1 15,0 1 1-15,3 0-24 0,0 0-5 0,-3 0-1 0,0 2 0 16,0-5-8-16,3-2 8 0,0 4-8 0,0-2 8 16,-3 1-8-16,3-1 0 0,0 0 0 0,0 3 8 15,3-1 4-15,-3 4 0 0,-3-1 0 0,3-2 0 16,0 2-12-16,0 3 0 0,-3-2 0 0,3 2 0 16,-3-3 0-16,3 6 8 0,-3-3-8 0,2 3 0 0,-2 0 0 0,0 5-14 15,3-6 2-15,-3 6 0 0,0 0 12 16,0 0 0-16,0 0 0 0,3-5 0 0,3-3 0 0,-6 5 0 15,0 3 0-15,6-5 0 0,-3 2 9 0,-3 3-1 16,0 0-8-16,3-2 12 0,0-3-22 0,-3 5-5 16,0 0-1-16,0 0 0 0,0 0 16 0,0 0 16 15,0-6-3-15,0 6-1 0,0 0-12 0,0 0 9 16,0 0-9-16,0 0 8 0,0 0-8 0,0 0 0 16,0-2 0-16,0 2 0 0,3-3 0 0,-3 3 0 15,0 0 0-15,3-3 0 0,0 3 0 0,-3 0 0 16,0 0 0-16,0 0 0 0,0 0 0 0,0 0 0 15,0 0 0-15,-3-2 0 0,0 2 0 0,3 0 0 16,0 0 0-16,0 0 8 0,0 0-8 0,0 0 0 16,0 0 0-16,0 0 0 0,0 0 0 0,-6 0 0 0,3 0 0 15,3 0 0-15,0 0 0 0,-6 2 0 0,0 4 0 0,6-6 0 16,0 0 0-16,0 0 0 0,0 0 0 0,-3 5 0 16,0 0 0-16,3-5 0 0,0 0 0 0,-5 8 0 15,2-3 0-15,3-5 0 0,0 0 0 0,0 0 0 16,0 0-17-16,0 0 1 0,0 0 0 0,0 0 0 15,0 3-128-15,0-3-26 0,0 0-5 0</inkml:trace>
  <inkml:trace contextRef="#ctx0" brushRef="#br0" timeOffset="921.9305">12855 12869 806 0,'0'27'17'0,"0"-27"4"0,0 0 1 0,0 0 2 0,0 0-24 15,3-3 0-15,-3 1 0 0,0-4 0 0,-3-2 92 0,3 6 13 0,0-4 3 0,3 1 1 16,-3-3-21-16,0 0-4 0,-3 3 0 0,3 2-1 15,0 1-9-15,3-1-2 0,-3 3 0 0,0 0 0 16,0 0-21-16,0 0-5 0,0 0-1 0,0 0 0 16,0 8-28-16,3 2-5 0,-3 1-2 0,3 5 0 15,0 0-10-15,-3 2 0 0,3 1 0 0,0 2 0 16,-3 3 0-16,3 5 0 0,0-3 0 0,0 1 0 16,0-1 58-16,0-2 6 0,0-5 2 0,0 2 0 15,0 0-53-15,-1-3-13 0,1 1 0 0,0-6 0 16,0 0 0-16,0-2 0 0,0-3 0 0,0 0 0 15,0 0 0-15,-3 0-10 0,0-8 10 0,0 0-8 16,0 0 8-16,0 0-8 0,0 0 8 0,6 0-8 16,0-3-9-16,-3-2-2 0,0-3 0 0,0 0 0 15,-3 0-65-15,3 0-14 0,0-5-2 0,0 0-460 16,-3-3-91-16</inkml:trace>
  <inkml:trace contextRef="#ctx0" brushRef="#br0" timeOffset="1190.5688">12974 12652 1087 0,'3'35'24'0,"0"-25"4"0,-3-4 2 0,3-1 1 0,0-5-31 0,-3 0 0 0,0 0 0 0,0 0 0 15,3 5 58-15,0-5 6 0,0 6 0 0,0-1 1 16,-3 0-28-16,3 3-5 0,0 0-2 0,3 5 0 16,0 0 4-16,0 1 1 0,-6-1 0 0,3 5 0 15,2-2-23-15,1 5-12 0,-3 1 12 0,0 1-12 16,0 1 28-16,3 3-2 0,0-3 0 15,0 2 0-15,-6-2-11 0,0 0-3 0,0-1 0 0,3 1 0 16,0-3-2-16,0 1-1 0,0-4 0 0,3-2 0 16,0 2-9-16,-3-2 0 0,3 0-10 0,-3-3 10 15,3-2 0-15,0-3 0 0,-3 0 11 0,0-3-3 16,-3-5-8-16,3 3-16 0,3 0 4 0,-6-3-501 16,0 0-100-16</inkml:trace>
  <inkml:trace contextRef="#ctx0" brushRef="#br0" timeOffset="1403.467">12891 13065 1267 0,'0'27'28'0,"0"-19"5"0,3-1 2 0,-3-1 1 0,3-1-36 0,-1-2 0 16,1-3 0-16,6-3 0 0,-3 3 56 0,0 0 5 15,3 0 1-15,0 0 0 0,3 0-48 0,0-5-14 16,-3-1 0-16,3 1 8 0,-3 0-8 0,0 0 0 16,0-1 0-16,3 1-664 0</inkml:trace>
  <inkml:trace contextRef="#ctx0" brushRef="#br0" timeOffset="15092.5871">12807 13499 836 0,'-6'-29'24'0,"3"21"4"0,3 3-28 0,0 5 0 0,-3-3 0 0,3 3 0 16,0 0 64-16,0 0 8 0,0 0 0 0,0 0 1 16,0 0-59-16,0 0-14 0,0 0 0 0,6-5 0 15,-6 5 8-15,6 0 0 0,-6 0 1 0,9-3 0 16,-3 0 11-16,0 3 3 0,-6 0 0 0,9 0 0 16,-3 0 9-16,0-2 1 0,-6 2 1 0,9-3 0 15,-3 1-14-15,0 2-2 0,3-3-1 0,-3 3 0 16,0-3 2-16,0 3 0 0,-6 0 0 0,8 0 0 15,-2 0-3-15,3 0 0 0,-3 0 0 0,3 0 0 16,-3 0 2-16,3 0 0 0,-3 0 0 0,3 0 0 16,-3 0-10-16,3 0-8 0,0 0 12 0,3 0-12 15,-3 0 8-15,3 0-8 0,-4 0 0 0,4-2 0 16,3 2 11-16,-3 0-11 0,3 0 10 0,0 0-10 16,0 2 11-16,0-2-11 0,0 0 12 0,2 0-12 0,1 0 8 0,0 3-8 15,3-3 0-15,0 3 0 0,-3-3 8 0,3 0-8 16,-7 0 0-16,4 0 0 0,-3-3 8 0,0 3-8 15,0-3 0-15,0 3 0 0,0-2 11 0,3 2-11 16,-4-3 10-16,4 3-10 0,3-3 8 0,-3 1-8 16,3 2 0-16,0-3 0 0,-1 3 8 0,4 0-8 15,0 0 0-15,0 0 0 0,3 0 8 0,-1 0-8 16,1-3 0-16,-3 3 0 0,-3-2 0 0,0 2 0 16,0-3 0-16,-4 0 0 0,1 1 8 0,3 2-8 15,-3-3 0-15,3 1 0 0,-3-1 8 0,3 3-8 0,-1-3 0 16,4 3 0-16,-3-2 8 0,6 2-8 15,-3 0 0-15,-1 0 0 0,1 0 0 0,3 0-10 16,-3 0 0-16,0 2 0 0,-1-2 22 0,-2 0 5 16,-3 0 1-16,3 0 0 0,-6-2-9 0,3 2-1 0,-3 0-8 0,0-3 12 15,-1 3-12-15,4-3 0 0,-3 3 8 0,3 0-8 16,0 0 0-16,0 0 0 0,0 0 0 0,2 0 0 16,-2 0-10-16,3 3 2 0,0 0 0 0,0-1 0 15,0 1 25-15,-4 0 6 0,4-1 1 0,0 1 0 16,0-3-16-16,-3 2-8 0,0 1 8 0,0 0-8 15,-4-3 0-15,1 2-12 0,0-2 2 0,-3 0 0 16,3 0 18-16,0-2 3 0,0 2 1 0,0 0 0 16,0-3-12-16,-1 3 0 0,4-3 0 0,0 3 0 15,0-2 0-15,0 2 0 0,0 0 0 0,3 0 0 16,-1 0 0-16,1 0 0 0,0-3 0 0,3 3 0 0,-3 0 0 16,3 0 0-16,-4 0 0 0,-2 0 0 0,0 0 0 15,0 0 0-15,-3-2 0 0,0 2 0 0,-3 0 0 0,2 0 0 16,1 0 0-16,0 0 8 0,-3 0 96 0,3 0 20 15,-3 0 3-15,3 0 1 16,-3 0-207-16,3 0-41 0,0 0-8 0,2 0-1 0,-2 0 103 0,3 0 26 16,0 0 0-16,0 0 0 15,0 0-29-15,0 0-1 0,-1 0 0 0,1 0 0 0,0-3 48 0,3 3 10 16,-3 0 1-16,0 0 1 0,-3 0-30 0,2 0 0 16,-2 0 0-16,0 3 0 0,-3-3 0 0,0 0 0 15,0 0 0-15,-3 0 0 0,3 0 8 0,0 0-8 16,-3 2 0-16,2-2 0 0,1 0 9 0,0 0-9 0,0 0 8 0,0 0-8 15,3 0 0-15,0 0 0 0,-3 0 0 0,3 0 0 16,3 0 0-16,-4 0 0 0,4-2 0 0,-3 2 0 16,0 0 0-16,0 0 0 0,3 0 0 0,-3-3 0 15,0 3 0-15,2 0 0 0,1 0 0 0,-3 0 0 16,0 0 0-16,-3 0 0 0,0 0 0 0,-3 0 0 16,3 0 0-16,-3 0 0 0,0 0 0 0,2 0 0 15,-2 0 0-15,0 0 8 0,-3 0-8 0,3 0 0 16,0 0 0-16,0 0 0 0,0 0 0 0,-3 0 0 15,3 3 8-15,0-3-8 16,0 0 8-16,0 0-8 0,3 5 22 0,-1-5-1 0,-2 0 0 0,0 0 0 16,3 2-21-16,-3-2-20 0,0 0 4 0,0 0 1 15,3 0 15-15,-3 0 0 0,3 0 0 0,-3 0 0 16,3 0 0-16,-3 0 0 0,2 0 0 0,-2 0 0 16,3 3 0-16,-3-3 0 0,3 3 0 0,-3-3 0 15,0 0 0-15,0 2 0 0,0 1 0 0,3 0 0 0,-3-3 0 0,3 2 10 16,-6 1-10-16,2 0 8 0,-2-1-8 0,3 1 0 15,0 0 0-15,-3-1 8 0,-6-2-8 0,6 5 8 16,0-2-8-16,-6-3 8 0,6 3-8 0,0 2 8 16,-3-2-8-16,-3-3 8 0,0 0-8 0,6 5 0 15,-6-5 0-15,3 8 8 0,-3-8-8 0,6 5 0 16,-6-5 0-16,3 6 8 0,-3-6-8 0,3 5 8 16,-3-5-8-16,3 5 8 0,-3-5-8 0,0 8 10 15,0-8-10-15,3 5 10 0,-3-5 0 0,0 8 0 16,0-8 0-16,-3 6 0 0,0-1 1 0,3-5 0 15,-3 8 0-15,3-3 0 0,0-5-11 0,-6 5 0 16,6-5 0-16,0 0 0 0,-3 6-17 0,3-6-6 16,-6 2-1-16,6-2 0 15,0 0-1-15,0 0-1 0,0 0 0 0,0 0 0 0,0 0 10 0,0 0 1 0,0 0 1 0,0 0 0 16,-6 0-8-16,6 0-2 0,0 0 0 0,0 0 0 31,0 0-9-31,0 0-3 0,-3 6 0 0,3-6 0 0,0 0 9 0,-6 2 2 0,6-2 0 0,0 0 0 16,-3 6 7-16,3-6 2 0,-3 5 0 0,3-5 0 15,0 0 16-15,0 0-10 0,0 0 10 0,0 0-8 16,-3 5 8-16,3-5 0 0,-3 8 8 0,3-3-8 16,-3 1 15-16,0 2-2 0,3-3 0 0,0 3 0 15,0 0-1-15,0 2-1 0,0-2 0 0,0 6 0 16,0-4-3-16,0 3-8 0,3 1 12 0,-3 1-4 16,0-1-8-16,0 2 12 0,0-1-12 0,0-1 12 15,-3-1-12-15,3 3 0 0,0-3 0 0,0 3 0 0,-3-3 0 16,0 0 0-16,3 1 0 0,-3 1 8 0,0 1-8 0,3 3 0 15,-3-1 0-15,3 3 8 16,0 1-8-16,-3 1 0 0,3-1 0 0,0 1 0 0,-3 1 0 0,3 0 0 16,0-3 0-16,0 3 0 0,-3-3 0 0,3 3 0 15,0-3 0-15,0-2 0 0,0-1 0 0,0 1 0 16,0-3 0-16,0 0 0 0,0-1 0 0,0 4 0 16,3-3 0-16,-3 2 0 0,3-2 0 0,0 0 0 15,-3 0 0-15,3 0 0 0,-3-3 0 0,6 0 0 16,-3 0 0-16,0-2 0 0,0 0 0 0,0-3 0 15,0 0 0-15,3-1 0 0,-3-1 0 0,-3-6 0 16,3 5 0-16,-3-5 0 0,0 5 0 0,0-5 8 0,6 6-8 0,-6-6 8 16,0 0 1-16,0 0 0 0,0 0 0 15,0 0 0-15,0 0 1 0,0 0 0 0,0 0 0 0,0 0 0 16,0 0 6-16,0 0 0 0,0 0 1 0,0 0 0 16,0 0-4-16,0 0-1 0,0 0 0 0,0 0 0 15,0 0 0-15,0 0 0 0,0 0 0 0,0 0 0 16,0 0 2-16,0 0 0 0,0 0 0 0,0 0 0 15,0 0-3-15,0 0-1 0,-6-3 0 0,6 3 0 16,-9-5-2-16,9 5 0 0,-6-3 0 0,-3 0 0 16,9 3 1-16,-6 0 0 0,-6 0 0 0,6 0 0 15,-2 0 1-15,8 0 0 0,-9 3 0 0,0 0 0 16,0-1-2-16,3-2-8 0,-3 3 12 0,0-3-4 16,0 3 6-16,0-3 1 0,0 2 0 0,0 4 0 15,0-4-4-15,3 1-1 0,-6 2 0 0,3-2 0 0,1-1 1 16,-4 1 0-16,3 2 0 0,0-2 0 0,-3 0 1 15,3-1 0-15,-3-2 0 0,3 3 0 0,0 0 3 0,0-3 1 16,0 2 0-16,0 1 0 0,0-3 0 0,1 3 1 16,-1-3 0-16,0 0 0 0,9 0-5 0,-9 2 0 15,-3-2-1-15,0 0 0 0,3 3-11 0,0-3 0 16,-3 2 9-16,-3 1-9 0,0 0 8 0,1-1-8 16,-4-2 10-16,3 3-10 0,-6 0 8 0,3-1-8 15,-3 1 0-15,0 0 9 0,1-1-9 0,-4-2 0 16,3 3 0-16,0 0 8 0,0-3-8 0,-3 2 0 15,7 1 0-15,-4 0 8 0,3 2-8 0,0-3 0 16,0 4 9-16,-3-4-9 0,-2 1 0 0,-4 0 9 16,0-1-9-16,0 1 0 0,-3-3 10 0,1 5-10 0,-1-2 8 0,0 0-8 15,0-1 57-15,4 4 7 0,-1-4 0 0,3 3 1 32,-3-2-103-32,3 0-21 0,3-1-4 0,-2 1-1 0,-7 0 53 0,3-3 11 0,-3 0 0 0,-2 0 0 15,2 2 0-15,-3-2 0 0,3 3 0 0,1-3 0 16,-1 3 0-16,3-3 0 0,0 2 0 0,0-2 0 15,4 3 0-15,-1-3 0 0,0 0 0 0,0 0 0 16,-3 0 0-16,4-3 0 0,-10 3 0 0,3-2 0 16,0-1 0-16,1 3 0 0,-1-3 0 0,0 1 0 15,0 2 0-15,3-3 0 0,1 0 0 0,2 1 0 16,-3-1 0-16,3 0 0 0,3 3 0 0,1-2 0 16,-4-1 0-16,0 1 0 0,-3 2 0 0,0-3 0 15,-2 0 0-15,-1 1 0 0,0-1 0 0,3 0 0 16,-2 1 0-16,2-1 0 0,0-2 0 0,0 5 0 0,3-3 0 15,1-2 0-15,2 2 0 0,0 0 0 16,-3 1 0-16,3-3 0 0,-3 2 0 0,1 0 0 0,-7 3 0 16,0-2 0-16,0-1 0 0,-2 0 0 0,2 1 0 0,0-1 0 15,0 3 0-15,0-3 0 0,1 1 0 0,2-1 0 16,0-2 0-16,3 2 0 0,1-2 0 0,-1 2 0 16,-3 1 0-16,0-1 0 0,-3 0 0 0,-2 1 0 15,-1 2 0-15,-3-3 0 0,3 0 0 0,1 1 0 16,-1-1 0-16,3 0 0 0,0 1 0 0,1-1 0 15,2 0 0-15,3 1 0 0,-3-3 0 0,0 2 0 16,1 0 0-16,-4 1 0 0,-3-4 0 0,0 4 0 0,1-1 0 16,-1 0 0-16,0 1 0 0,0-1 0 0,4 0 0 0,-1 1 0 15,3-1 0-15,0 0 0 0,1-2 0 0,2 5 0 16,-3-2 0-16,3 2 0 0,-6-3 0 0,1 3 0 16,-4 0 0-16,-3 0 0 0,3 0 0 0,1 0 0 15,-1 3 0-15,0-3 0 0,3 2 0 0,1 1 0 16,-1-3-8-16,3 2 8 0,0 1 0 0,1 2 0 15,-4-2-8-15,0 2 8 0,-6 1 0 0,1-4 0 16,2 1 0-16,0 0 0 0,-3-3 0 0,4 2 0 16,-1 1-9-16,3-3 9 0,3 0 0 0,1 0-9 15,2 0 9-15,0 0 0 0,0 0 0 0,-3 0 0 16,1 0 0-16,-1 0 0 0,-6 3 8 0,3-3-8 16,-3 2 0-16,4-2 0 0,-4 3 0 0,3-1 0 15,3-2 0-15,-2 3 0 0,2-3 0 0,3 0-8 16,-3 0 8-16,6 0 0 0,-2 0 0 0,-1 0 0 15,0-3 0-15,-3 3 0 0,0 0 0 0,-2 0-8 16,-1 0 8-16,3-2 0 0,-3 2 0 0,4-3 0 0,-1-2 0 0,0 2 0 16,3 1 0-16,0-4 0 0,3 4 0 0,1-4 0 15,-1 1 0-15,3 0 0 0,0-3 0 0,3 3 0 16,-3-3 0-16,0 2 0 0,1-2 0 0,-4 3-8 16,3-3 8-16,-3 3 0 0,-3-3 0 0,3 3-8 15,1-3 8-15,-1 2 0 0,0-2 0 0,0 3 0 16,0 0 0-16,3 0 0 0,-2-1 0 0,8 4 0 15,0 2 0-15,0 0 0 0,3-3 0 0,-6 3 0 16,0-3 0-16,-3 1 0 0,3-1 0 0,-5 0 0 16,5 1 0-16,-3-1 0 0,0 3 0 0,3 0 0 15,0 0 0-15,0 0 0 0,0-3 0 0,1 3 0 0,2-2 0 0,-3-1-8 16,0 1 8-16,0-1 0 0,0 3 0 0,3 3 0 16,0-3 0-16,0 0 0 0,-2 0 0 0,-1-3-8 15,0 6 8-15,3-3 0 0,-6-3 0 0,6 3 0 16,-3-3 0-16,3 3 0 0,0 3 0 0,0 0 0 15,4-3 0-15,-4 0 0 0,3 2 0 0,0 1 0 16,-3-3 0-16,-3 2 0 0,6 1 0 0,-3 0 8 16,0-3-8-16,0 2 0 0,0 1 0 0,1 0 0 15,-4-1 0-15,3 4 0 0,3-1 0 0,-3 3 0 16,0-3 0-16,0 3 0 0,-3-5 0 0,3 2 0 16,0 0 0-16,-2-2 0 0,2 2 0 0,0-2-8 15,0 2 8-15,0 0 0 0,0 1 0 0,0-4 0 16,0 4 0-16,0-4 0 0,0 1 0 0,0 0 0 15,4-3 0-15,-4 2 0 0,0 1 0 0,0 0-8 16,-3-3 8-16,3 0 0 0,0 0 0 0,0 2 0 16,-6-2 0-16,6 3 0 0,4-3 0 0,-1 0 0 0,-6-3 0 0,3 1 0 15,3 2 0-15,-3 0 0 0,0 0 0 0,0 0-8 16,3-3 8-16,0 3 0 0,0 0 0 0,3-3-8 16,-3 1 8-16,4 2 0 0,-4-6 0 0,0 4 0 15,3-1 0-15,-3 0-8 0,3 1 8 0,-3-4 0 16,3-1 0-16,0 1-8 0,0 1 8 0,0 0 0 15,0-3-9-15,3 0 9 0,-3 0 0 0,0-3-11 16,0 3 11-16,0-2-8 0,0-1 8 0,0 3 0 16,3 0 0-16,-2 0 0 0,-1-2 0 0,0-1 0 15,0 3 0-15,0 0 0 0,0-2 0 0,0 2 0 0,3 0 0 16,-3-3 0-16,0 3 0 0,-3-5 0 0,0 3 0 16,3-1 0-16,0 0 0 0,0 1 0 0,0-1 0 0,0 1 0 15,0-4 0-15,0 4 0 0,0-3 0 16,-3-1 0-16,4-4 0 0,-1 2 0 0,-3 0 0 0,3-2 0 15,0 2 0-15,0-3 0 0,3-2-9 0,-3 2 9 16,3-2 0-16,0-3-11 0,-3 1 11 0,3-1-8 16,-3 0 8-16,3 0 0 0,0 0 0 0,0 1 0 15,0-4 0-15,0 3 0 0,0-2 0 0,0-1 0 16,0 1 0-16,3 2-8 0,-6 0 8 0,3-2 0 16,-3-3 0-16,0 0 0 0,6-3 0 0,0 5 0 15,-3 1 0-15,3 0 0 0,-3-4 0 0,0 4 0 16,0-3 8-16,1 5-8 0,-1-2 8 0,3-1-8 15,-3-2 0-15,0 0 0 0,3 2 0 0,0 4 8 16,0-1-8-16,0 0 0 0,-3-2 0 0,0 2 0 0,3-3 0 16,0 4 0-16,0-1 0 0,0-8 8 0,0 5-8 15,0-2 0-15,0 3 0 0,-3 2 0 0,0-2 0 0,0 2 0 16,3-3 0-16,0 4 0 0,-3-4 0 0,3 3 0 16,0 0 0-16,0 1 0 0,-3 2 0 0,0-1 0 15,3 1 0-15,0 3 8 0,0 2-8 16,0 0 0-16,0 3 8 0,-3-1-8 0,6-1 0 0,-3 1 8 15,-3 4-8-15,3-3 0 0,6-3 0 0,-3 2 0 16,-3-1 0-16,0-1 0 0,0 0 0 0,0 3 0 16,6-3 0-16,0-3 0 0,-6 3 0 0,3-2 0 15,0-1 0-15,0 1 0 0,0-1 0 0,0 3 0 0,-1-2 0 0,1 2 0 16,3 3 0-16,-3-1 0 0,0 1 0 0,-3 0 0 16,6 2 0-16,0 1 0 0,0-3 0 0,-3 5 0 15,6-3-8-15,-3 3 0 0,3 0 0 0,-3 0 0 16,0-2 8-16,-3 4 11 0,0-2-3 0,0 1 0 15,-3 1-8-15,3-2 0 0,-3 0 0 0,0 3 8 16,3-3-8-16,3 3 0 0,-3 0 0 0,0-1 8 16,3-4-8-16,0 2 0 0,-3-3 0 0,0 3 0 15,3 0 0-15,-4 0 0 0,1 0 0 0,3 3 0 16,-3 0 0-16,-3 5 0 0,6-5 0 0,-6 5 0 16,0 0 0-16,0 0 0 0,0 0 0 0,6 0 0 15,-6 0 0-15,0 0 0 0,6 5 0 0,3-3 0 16,-3 1 0-16,0 0 0 0,0 2 0 0,-6-5 0 15,0 0 0-15,6 3 0 0,-6-3 0 0,9 2 0 16,-3-2 0-16,0 0 0 0,-6 0-9 0,6 0 9 16,3 0 0-16,-3-2-12 0,0-1 12 0,-6 3-10 0,0 0 10 0,9-3 0 15,-3-2 0-15,2 5-8 0,-2-3 8 0,-6 3 0 16,6-2 0-16,0-1 0 0,3 1 0 0,-9 2 0 16,0 0 0-16,6-3 0 0,3 0 0 0,-3 1 0 15,3 2 0-15,-3 0 0 0,0-3 0 0,3 0 0 16,-9 3 0-16,6 0 0 0,3-5 0 0,-3 2 0 15,3 1 0-15,-9 2 0 0,3-3 0 0,-3 3 0 16,9-3 0-16,-4 1 0 0,4-1 0 0,-3 3-8 16,3 0 8-16,-3-2 0 0,3 2 0 0,-3-3 0 15,-6 3 0-15,9 0 0 0,0 0 0 0,3 0 0 0,0-3 0 0,-3 3 0 16,-3-2 0-16,3 2 0 0,0-3 0 0,2 3 0 16,-2 0 0-16,0 0 0 0,3 0 0 15,-3 0 0-15,0 0 0 0,3 3 0 0,-6-3 0 16,6 0 0-16,-3 0 0 0,3 0 0 0,0 0 0 0,-4 2 0 15,4-2 0-15,0 3 0 0,-3 0 0 0,3-3 0 16,0 2 0-16,0-2 0 0,-3 0 0 0,3 3 0 16,-3-1 0-16,3 1 0 0,3 0 0 0,-4-1 0 15,1-2 0-15,0 3 0 0,0 0 0 0,3-1 0 16,0 1 0-16,0 0-8 0,0-1 8 0,-3 1 0 16,2 0 0-16,1-1 0 0,3 1 0 0,0 2-8 15,0-2 8-15,0 2 0 0,0-5 0 0,-1 3 0 16,1-1 0-16,0 1 0 0,3 0 0 0,-3-1 0 15,0 1 14-15,-3 0 5 0,3-1 1 0,-1 1 0 16,4-3-36-16,-3 0-6 0,-3 0-2 0,3 0 0 0,-3 0 24 16,3 0 0-16,-1 0-9 0,1 0 9 0,0 0 0 0,3 0 0 15,-3 0 0-15,3 0 0 0,2 0 0 0,-2 0 0 16,-3 0 0-16,3 0 0 0,-3 3 0 0,3-3 0 16,0-3 0-16,-4 3 0 0,4 0 0 0,-3 0 0 15,0-3 0-15,0 3 0 0,0-2 0 16,2-1 0-16,-2 0 0 0,0 3 0 0,0-2-8 0,0-1 8 15,0 0 0-15,18-2 0 0,-10 2 0 0,-2 3 0 32,9 3 0-32,0-3 0 0,-4 0-8 0,4 0 8 31,12-3 0-31,-10 1 0 0,-2-1-8 0,-6 0 8 16,-3 1 0-16,0-3 0 0,-1-1 0 0,1 4 0 0,-3-4 0 0,0 4 0 15,0-4 0-15,0 4-8 0,-1-4 8 0,-2 1 0 16,3 3 0-16,0-1 0 0,0-2 0 0,0 2 0 15,-1-2 0-15,1 2 0 0,0-2 0 0,0 2 0 16,0 0 0-16,0-2 0 0,-6 2 0 0,2-2 0 16,1 0 0-16,0 2 0 0,-3-2 0 0,3 2 0 15,0 1 0-15,0-1 0 0,-4-2 0 0,4 2 0 16,0 0 0-16,-3 1 0 0,6-4 0 0,0 4 0 16,-3-1 0-16,2 1 0 0,-2-1 0 0,3 0 0 15,-3 1 0-15,0-1 0 0,0 3 0 0,-3-3 0 16,2 1 0-16,1 2 0 0,-3-3 0 0,0 3 0 15,0 0 0-15,0 0 0 0,-3 0 0 0,3 0 0 16,-3 0 0-16,2-3 0 0,1 3 0 0,-3-2 0 16,0 2 0-16,-3 0 0 0,3 0 0 0,-3 0 0 15,3-3 0-15,-3 3 0 0,0-3 0 0,0 1 0 0,-1 2 0 0,-2-3 0 16,0 1 0-16,3 2 0 0,0 0 0 0,-3-3 0 16,3 3 0-16,-3-3 0 0,0 3 0 0,-6 0 0 15,6-2 0-15,3-1 0 0,-3 0 9 0,0 3-9 16,3-2 8-16,-3-1-8 0,0 0 8 0,0 1-8 15,0-1 0-15,0-2 8 0,-1 2-8 0,1 0 0 16,-3 1 0-16,3-3 0 0,3 2 0 0,-3 0 0 16,0 1 0-16,0-4 0 0,0 4 0 0,0-1 0 15,0 0 0-15,0 1 0 0,0-1 0 0,0 3 0 16,-3-3 0-16,6 1 0 0,-3 2 0 0,-6 0 0 16,0 0 0-16,6-3 0 0,0 3 0 0,3 0 0 15,0 0 0-15,-1 0 8 0,-2-3-8 0,3 3 0 16,-9 0 0-16,9-2 0 0,0 2 0 0,0 0 0 15,-3-3 0-15,3 3 0 0,0-2 0 0,-3 2 0 0,0-3 0 0,3 3 0 16,-3 0 0-16,0-3 0 0,3 3 0 0,-3-2 0 16,-1 2 0-16,1 0 0 0,-6 0 0 0,9 0 0 15,0 0 0-15,-3-3-12 0,-6 3 2 0,0 0 1 16,9 0 9-16,0 0 0 0,-3 0 0 0,0 0-8 16,3 0 8-16,-9 0 0 0,0 0 0 0,6 3 0 15,-6-3 0-15,0 0 0 0,0 0 0 0,0 0 0 16,6 0 0-16,0 0 0 0,3 0 0 0,-9 0 0 15,0 0-8-15,0 0 8 0,0 0-8 0,6 0 8 16,3 0 0-16,-3 0 0 0,3 0 0 0,-9 0 0 16,0 0 0-16,5 0 12 0,-5 0-4 0,9 0 0 15,0 2-8-15,0-2 9 0,-3-2-9 0,0 2 10 0,3 0-10 16,-3 0 0-16,-6 0 0 0,6 0 8 0,3 0-8 0,-3 0 0 16,0 2 9-16,3-2-9 0,-3 3 0 15,0-3-18-15,0 3 3 0,3-1-1016 16</inkml:trace>
  <inkml:trace contextRef="#ctx0" brushRef="#br0" timeOffset="17647.6878">16337 14504 675 0,'0'0'19'0,"0"0"5"0,0 0-24 0,0 0 0 16,0 0 0-16,0 0 0 0,-3-5 74 0,3 5 10 15,0 0 3-15,0 0 0 0,0 0-42 0,0-2-8 16,-3-1-1-16,0-2-1 0,1 2-18 0,-1-2-3 16,0 2-1-16,0 0 0 0,0-2 5 0,-3 0 1 15,0-1 0-15,0 1 0 0,3 3-3 0,0-1 0 16,-6-2 0-16,3 2 0 15,0-2 0-15,0 2 0 0,-3 0 0 0,3 1 0 0,-3-1-5 0,0 3-2 16,-3-3 0-16,-3 3 0 0,-2 3-9 0,2-3 10 16,-3 3-10-16,0-1 10 0,0-2-10 0,-3 3 0 15,3-3 0-15,-5 0 8 0,2 0-8 0,-3 0 0 0,3 0 0 16,-3 0 0-16,4 0 0 0,-1 0 0 16,-3 0 0-16,3 0 0 0,-3 0 0 0,3 0 0 0,-2 3 0 15,2-1 8-15,-3 1-8 0,0 0 0 0,0-1 9 0,0 1-9 16,-2 2 0-16,2-2 0 0,-6 2 0 0,3-2 0 15,4 2 0-15,-4 0 0 0,-3 1 0 0,3-4 0 16,0 1 0-16,4 0 0 0,-4 2 0 0,3-2 0 16,0-1 0-16,3-2 0 0,-2 0 0 0,2 3 0 15,-3-3 0-15,0 0 0 0,0 0 0 0,6 0 0 16,1 0 0-16,-4 0 0 0,0-3 0 0,0 3 0 16,0 0 0-16,-3-2-8 0,7 2 8 0,-10-3 0 15,3 3 0-15,0 0-8 0,3 0 8 0,0 0 0 0,7 0 0 16,-4 0 0-16,-3 0 0 0,6 0 0 0,-3 3 0 0,0-1 0 15,3-2 0-15,-3 0 0 0,1 0 0 0,-1 0 0 16,3 0 0-16,-3 0 0 0,0-2 17 0,0 2 3 16,0-3 0-16,4 3 0 0,-4-3 15 0,0 1 3 15,0 2 1-15,3 0 0 0,0 0-27 0,0 0-12 16,0-3 10-16,1 3-10 0,2 3 9 0,-3-1-9 16,0 1 8-16,0 0-8 0,3-1 0 0,-3 3 0 15,0 1 0-15,3-1 0 16,-2 0-41-16,-1 1-1 0,3-1 0 0,-6 0 0 15,6 1 3-15,-6-1 1 0,3 0 0 0,0 3 0 0,1-3 18 0,-4 1 3 16,0-1 1-16,0 0 0 0,0 0 16 0,0 1 0 0,0-4 0 0,-2 4 0 16,2-1 0-16,-3 0 0 0,0 1 0 0,0-4 0 15,3 4 0-15,0-4 0 0,-2 3 0 0,-1 1 0 16,3-6 0-16,-3 5 0 0,0-2 0 0,3-1 0 16,1 1 12-16,-4 0 5 0,3-1 2 0,0 1 0 15,0 0-19-15,-3-1 0 0,3 1-8 0,-2 0 8 16,2-1 0-16,-3 3 0 0,3-2 0 0,-3 2 10 15,0-2-10-15,0 0 0 0,1-1 0 0,-1 1 0 16,0 0 0-16,0 2-17 0,0-2 4 0,3-3-375 16,-2 2-74-16</inkml:trace>
  <inkml:trace contextRef="#ctx0" brushRef="#br0" timeOffset="21115.1095">16117 14716 1854 0,'-9'3'40'0,"9"-3"9"0,-6 0 2 0,0 0 1 0,0 0-41 0,3 0-11 0,3 0 0 0,-6 0 0 0,3 0 34 0,3 0 5 15,0 0 1-15,-3 0 0 0,1-3-32 0,2 3-8 16,0 0 0-16,0 0 0 0,-6-3 0 0,6 3 0 16,0 0 0-16,-3-5 0 0,0 3 12 0,0-1 0 15,-3-2 1-15,3 2 0 0,0-2 0 0,-3 2 0 16,0 0 0-16,0 3 0 0,0-2-1 0,-3 2-1 0,0-3 0 0,0 0 0 16,-3 3-1-16,3 0 0 0,-3-2 0 0,3-1 0 15,-2 3-10-15,-1-2 0 0,0 2 9 0,0-3-9 16,-3 0 0-16,3 3 8 0,0-2-8 0,-3-1 0 15,0 0 0-15,-2 1 8 0,2-1-8 0,0 3 0 16,0-3 8-16,-3 1-8 0,0 2 8 0,3-3-8 16,-3 0 0-16,1 1 0 0,-1 2 0 0,0 0 8 15,0 0 2-15,0-3 1 0,0 3 0 0,0-3 0 16,3 1 9-16,-2-1 3 0,-4 1 0 0,3 2 0 16,3-6-10-16,-3 4-1 0,-3-4-1 0,4 1 0 15,-1 2-11-15,0-2 12 0,-3 0-12 0,0-1 12 16,0 1-12-16,3 0 0 0,-2 0 0 0,2-3 0 15,0 2 0-15,0-2 0 0,0 3 0 0,0 0 0 16,0 0 0-16,1-3 0 0,-1 2 0 0,0 1 0 16,-3 0 0-16,0 2 8 0,0-2-8 0,1 2 8 0,-1-2-8 15,0 5 10-15,-3-3-10 0,3 1 10 0,0 2-10 0,3 0 10 16,-2-3-10-16,2 3 10 0,-3 0-10 0,0 0 12 16,3 0-12-16,0 0 12 0,-2 0-12 0,2 0 8 15,0 0-8-15,0 3 8 0,-3-1-8 0,0 1 10 16,3-3-10-16,-2 3 10 0,-1-3-10 0,0 2 0 15,0 1 0-15,0-3 0 0,0 2 0 0,1-2 8 16,2 3-8-16,-3 0 0 0,0-1 0 0,-3 1 0 16,3 0 0-16,1 2 0 0,-1-2 0 0,0 2 0 15,-3-2 0-15,3-1 0 0,0 4 8 0,1-4-8 0,-4 1 0 16,3-1 8-16,0 1-8 0,-3 2 0 0,3-2 9 0,-2 0-9 16,-1-1 14-16,0 1-2 0,0 0 0 0,3-1 0 15,1 1-12-15,-1-3 8 16,0 3-8-16,0-3 0 0,0 0 0 0,0 2 0 0,4 1 0 0,-4-1 0 15,0 1 0-15,0 0 0 0,0-3 0 0,0 2 0 16,0 1 0-16,-2 0 0 0,2-1 0 0,-3 1 0 16,-3-3 0-16,0 5 0 0,1-2 0 0,2 0 0 15,3 2 0-15,-3-2 8 0,0 2-8 0,1-3 0 16,2 4 0-16,-3-4 0 0,0 4 8 0,3-4-8 16,0 1 0-16,1 0 0 0,-4-1 0 0,3 1 0 15,0-3 0-15,0 3 0 0,0-3 0 0,-2 0 0 16,-4 2 16-16,3-2-2 0,0 0-1 0,3-2 0 15,-2 2-5-15,2 0-8 0,0 0 11 0,-3 0-11 16,3 0 18-16,-3 2-3 0,1-2-1 0,2 0 0 16,0 0-14-16,0 3 0 0,-3-3-9 0,3 3 9 15,1-3 0-15,-1 0 0 0,0 2 0 0,0-2 10 0,-3 0-10 0,1 0 0 16,-1 0 0-16,3 0 0 0,-3 0 0 0,0-2 0 16,0-1 0-16,4 0 0 0,-1-2 8 0,0 2-8 15,0-2 12-15,3 0-4 16,0-3-8-16,3 2 0 0,-2 1 0 0,-1-3 0 0,3 3 0 0,-3-3 0 15,0 3 0-15,3-3 0 0,-3 2 0 0,1-1-11 16,-4 1 3-16,0-2 0 0,0 3 8 0,-3 0 9 16,6-1-1-16,-5 1-8 0,5 0 0 0,-3 0 0 15,0-3 0-15,-3 2 0 0,3 1 8 0,-2 2-8 16,-1-2 0-16,3 2 0 0,0-2 0 0,0 0 0 16,-3 0 0-16,4 2 0 0,-1 0 0 0,-3 3 0 0,0-2 9 15,-3 2-9-15,1 0 10 0,2-3-10 0,0 3 10 0,0 3-10 16,-3-6 8-16,1 3-8 0,2 0 0 0,-3 0 9 15,3 0-9-15,3 0 0 0,-3 0 0 0,1-3 8 16,-1 3-8-16,3 0 8 0,-3 0-8 0,0 0 8 16,1-2-8-16,2 2 0 0,-6-3 0 0,3 0 0 15,-3 3 0-15,1 0 0 0,2-2 0 0,-3-1 0 16,0 0 0-16,0 3 0 0,1 0 0 0,-1 0 0 16,3-2 0-16,-3 2 0 0,3 0 0 0,-2 0 0 15,2 2 0-15,0 1 0 0,-3-3 0 0,0 0 0 16,-2 0 0-16,2 0 8 0,0 0-8 0,-3 0 0 15,1 3 0-15,2-1 0 0,0-2 0 0,0 3 0 16,0 2 0-16,1-2 0 0,-1 0 8 0,0-1-8 16,3 1 0-16,-3 0 0 0,1-1 0 0,-1 1 0 15,0 0 0-15,0-1 0 0,0 1 0 0,-2 2 8 0,2-2-8 0,-3-1 0 16,3 1 0-16,4 2 0 0,-1-2 0 0,0 0 0 16,0 2 0-16,0-2 0 0,0 2 0 0,1 0 0 15,-1-2 0-15,0 2 0 0,3-2 0 0,-3 2 0 16,1-2 0-16,-1-1 0 0,-3 4 0 0,3-4 0 15,-3 1 0-15,4 0 0 0,2-1 0 0,0 1 0 16,0-1 0-16,-3 1 0 0,3-3 0 0,1 3 0 16,-1-3 0-16,3 0 0 0,0 0 0 0,3 0 0 15,-3-3 8-15,0 3-8 0,4 0 0 0,-1 0 0 16,-3-3 9-16,3 1-9 0,0-1 0 0,3 3 8 0,-3-2-8 16,0-1 0-16,0 0 8 0,1 1-8 0,-1 2 8 15,0-3-8-15,0 0 0 0,0 1 0 16,3-1 0-16,0 3 8 0,-3 0-8 0,3-3 0 15,1 1 0-15,-1 2 0 0,-3-3 0 0,3 3 9 0,3 0-9 0,-3-3 0 16,0 3 12-16,0 0-12 0,0 0 12 0,3 0-12 16,-3 0 13-16,1 0-4 0,-1 0-1 0,3 0 0 15,0 0 0-15,-3 0-8 0,3 3 12 0,-3-3-4 16,0 3 0-16,0-1 0 0,0 1 0 0,0 2 0 16,1-2-8-16,-1 0 0 0,0-1 0 0,0 4 0 15,-3-4 0-15,3 3 0 0,0 1 0 0,0-4 0 31,3 1-59-31,0 2-17 0,-3-2-3 0,3 0-1170 0</inkml:trace>
  <inkml:trace contextRef="#ctx0" brushRef="#br0" timeOffset="31109.9344">8982 14253 309 0,'-15'-5'0'0,"12"2"12"0,1 1-3 0,-4-1 2 0,0-2-11 0,0 2 0 0,6 3 0 0</inkml:trace>
  <inkml:trace contextRef="#ctx0" brushRef="#br0" timeOffset="31894.6246">8857 14264 741 0,'0'0'16'0,"3"8"3"0,-3 0 1 0,0 0 2 16,-3 2-22-16,3-2 0 0,0 0 0 0,0 3 0 0,0-6 58 16,0 5 7-16,0-2 2 0,0 0 0 0,3 3-25 0,-3-3-5 15,0-8-1-15,0 5 0 0,3 3-12 16,-3-8-2-16,0 0-1 0,0 0 0 15,0 0-1-15,0 0-1 0,0 5 0 0,0-5 0 0,0 0 3 0,0 0 1 16,0 0 0-16,0 0 0 0,0 0 8 0,0 0 1 16,0 0 1-16,0 0 0 0,0 0-1 0,0 0-1 15,0 0 0-15,0 0 0 0,0 0-8 0,0 0-2 16,0 0 0-16,0 0 0 0,0 0-3 0,0 0-1 16,0 0 0-16,6-2 0 0,0-1 0 0,0 0 0 15,-3-5 0-15,0 1 0 0,-3-1-4 0,0-3-1 16,0-2 0-16,0 0 0 0,0-3 0 0,0 0 0 0,3-3 0 15,-3 3 0-15,-3-2 0 0,3-3 0 0,0 0 0 0,0-1 0 16,0 1 0-16,-3 0 0 0,0-3 0 0,0 0 0 16,3-2-3-16,-3 0-1 0,3 2 0 0,0 0 0 15,-3-3-8-15,3-2 0 0,-3 0 0 0,3 0 8 16,0 0-8-16,-3 0 0 0,3 0 0 0,0-3 8 16,-3 0-8-16,3 1 0 0,0-4 0 0,0 3 0 15,0 1 0-15,0-1 0 0,0-2 0 0,0 2 8 16,0 0-8-16,0 3 0 0,0 0 0 0,0 0 8 15,0 0-8-15,0 2 0 0,0-5 0 0,0 1 0 16,0-1 0-16,0 3 0 0,0 0 0 0,0 0 0 16,0-1 0-16,0 1 0 0,0 3 0 0,0-3 0 15,0 0 0-15,0 2 8 0,0 1-8 0,0 2 0 16,0 0 0-16,-3 0 0 0,3-2 0 0,0-1 0 0,3 1 0 16,-3 0 0-16,3-1 0 0,-3 1 0 0,0-4 0 15,3 4 0-15,-3-3 0 0,3 2 0 0,0-2 0 0,0 3 0 16,0-1 0-16,0 1 0 0,0 0 0 0,0-1 0 15,0 1 0-15,0-1 0 0,0 3 0 0,0-2 0 16,0-1 0-16,-3 6 0 16,0 0 0-16,3-3 8 0,-3-2-8 0,0-1 0 0,3 1 0 0,-3 2 0 15,0 0 0-15,3-5 0 0,-3 5 0 0,3 3 8 16,-3 0-8-16,0 3 0 0,0-1 0 0,0 3 0 16,0 0 0-16,3 0 0 0,-6 3-14 0,3 0-2 15,0 0 0-15,0-1 0 0,0 4 37 0,0-3 7 16,0 5 2-16,-3-3 0 0,0 3-18 0,3 3-4 15,-3-3-8-15,3 3 12 0,0-1-12 0,0 6 9 0,0-5-9 0,0 5 8 16,-3-3-8-16,3 3 0 0,0 0 0 0,0 0 0 16,0 0 0-16,0 0 0 0,0 0 0 0,0 0 0 15,0 0 0-15,0 0 0 0,0 0-9 0,0 0 9 16,6-2 0-16,-6 2 0 0,0 0 0 0,0 0 0 16,0 0 0-16,0 0 0 0,0 0 0 0,0 0 0 15,0 0 0-15,0 0 0 0,0 0 0 0,0 0 0 16,0 0 0-16,0 0 0 0,0 0 0 0,0 0 9 15,3 5-9-15,-3 3 8 0,3-3-8 0,-3 3 8 16,0-8-16-16,3 8-4 0,-6-3-1 0,3-5-917 16</inkml:trace>
  <inkml:trace contextRef="#ctx0" brushRef="#br0" timeOffset="37023.3753">8947 11851 645 0,'0'0'18'0,"0"0"5"0,0 0-23 0,0 0 0 0,0 0 0 0,0 0 0 16,0 0 53-16,0 0 7 0,0 0 0 0,0 0 1 15,0 0-37-15,0 0-7 0,-3 0-1 0,3 0-1 0,0 0 9 0,-6-6 3 16,3 4 0-16,3-4 0 0,-3 1 3 0,0 0 1 16,3 0 0-16,0-3 0 0,-3 2-7 0,3-2 0 15,0 3-1-15,0-3 0 0,0 3 4 0,0 0 1 16,0-1 0-16,0 1 0 0,0 0 1 0,0 5 1 15,0-8 0-15,0 8 0 0,0 0-3 0,0 0-1 16,0-5 0-16,0 5 0 0,3-6-3 0,-3 6-1 16,0 0 0-16,0 0 0 0,0-5-10 0,0 5-1 15,0 0-1-15,0 0 0 0,0 0-1 0,0 0 0 16,0 0 0-16,3-3 0 0,-3 3-9 0,0 0 0 0,0 0 0 16,6-5 8-16,-6 5 3 0,3-3 0 15,-3 3 0-15,9-2 0 0,-3 2 1 0,0 0 0 16,-6 0 0-16,5 0 0 0,4 0 0 0,-3 2 1 0,-6-2 0 0,6 0 0 15,-6 0-2-15,6 6-1 0,0-4 0 0,-6-2 0 16,6 3-2-16,0 0 0 0,-6-3 0 0,6 5 0 16,3-2 2-16,-3-3 0 0,-6 0 0 0,6 2 0 15,3-2 2-15,-3 0 0 0,0-2 0 0,0 2 0 16,0-3 1-16,3 0 1 0,-1 1 0 0,1-1 0 16,-3 0-2-16,3 3-1 0,-3-2 0 0,3-1 0 15,0 0-11-15,0 1 8 0,0 2-8 0,0-3 8 16,0 3-8-16,0 0 8 0,0 0-8 0,-3 0 8 15,3 0-8-15,-3 0 0 0,2 0 0 0,-2 0 8 16,0 0-8-16,3 0 8 0,-3 0-8 0,0 0 8 16,3 0-8-16,-3 0 10 0,0 0-10 0,0 0 10 0,3 3-10 15,-3-3 0-15,-6 0 0 0,6 2 8 0,0 1-8 16,0 0 8-16,3-1-8 0,-9-2 8 0,6 0-8 0,0 3 0 16,0 0 0-16,-1-1 0 15,4-2 0-15,-3 3 0 0,-6-3 0 0,6 0 0 0,3-3 0 0,0 3 0 16,0-2 0-16,-3 2 0 0,3 0 0 0,-3-3 0 15,3 3 0-15,-3-3 8 0,3 3-8 0,-3-2 0 16,3 2 0-16,0 0 8 0,-1 0-8 0,1 0 0 16,0 0 0-16,0 2 0 0,0-2 0 0,3 0 0 15,-3 3 0-15,3 0 0 0,0-1 0 0,0 4 0 16,0-4 0-16,0 1 0 0,-1-1 0 0,1 4 0 0,0-4 0 16,0 1 0-16,0 0 0 0,0 2 0 0,0-2 0 15,0-1 8-15,0 1-8 0,0 0 0 0,0-1 0 0,-1 1 0 16,1-1 0-16,-3-2 0 0,0 0 0 0,3 0 0 15,-3 0 0-15,0 0 0 0,0 0 0 0,0-2 0 16,0 2 0-16,0-3 0 0,-3 1 0 0,3-1 0 16,0 0 0-16,-1 3 0 0,1-2 0 0,0-1 8 15,0 3-8-15,0-3 0 0,0 3 0 0,3-2 0 16,-3 2 0-16,0-3 0 0,0 3 0 0,0-3 0 16,0 3 0-16,0 0 0 0,0 0 0 0,2 0 0 15,-2 0 0-15,0 0 0 0,0 0 9 0,0-2-9 16,0 2 0-16,0 0 0 0,0-3 0 0,0 0 0 15,0 1 0-15,0-1 0 0,3 1 8 0,-6-1-8 16,3-2 0-16,-1 2 8 0,1 0-8 0,0 1 0 16,0-1 0-16,0 0 8 0,-3 1-8 0,3-1 0 15,0 3 0-15,0-3 0 0,-3 3 0 0,3-2 0 0,-3 2 0 16,0-3 8-16,-6 3-8 0,9 0 0 0,-3 0 0 0,0 0 0 16,-6 0 0-16,5 0 0 0,-5 0 0 15,9 0 0-15,-3 0 0 0,-6 0 0 0,0 0 0 0,6 0 0 16,3 0 0-16,-9 0 0 0,6 0 0 0,0 0 0 15,0 0 0-15,3-3 8 0,-3 3-8 0,0-2 0 16,-6 2 0-16,6 0 0 0,0 0 0 0,3 0 0 16,-9 0 0-16,6-3 0 0,3 3 0 0,-3 0 0 15,3 0 0-15,-4 0 0 0,1 0 0 0,0 3 0 0,0-3 10 16,3 0-10-16,-3 2 0 0,0 1 0 16,0 0 0-16,3-1-10 0,-3 1 10 0,3 0 0 15,-3 2 8-15,3 0-8 0,0-2 0 0,3 0 0 16,-3 2 0-16,3-2-8 0,-4-1 8 0,4 1 0 0,0 2 0 0,0-2 0 15,0-1 0-15,0 1 0 0,0 0 0 0,0-1-8 16,0 1 8-16,0 0 0 0,2-3 0 0,-2 2 0 16,0-2 0-16,0 3 0 0,-3 0 0 0,3-3 0 15,-3 0 0-15,0 2 0 0,0-2 0 0,-3 0 0 16,3 0 0-16,-3 0 0 0,3 0 0 0,0 0 0 16,-4 0 0-16,4-2 0 0,0 2 0 0,0-3 0 15,0 3 0-15,0-3 0 0,0 3 0 0,3 0 0 16,-3-2 0-16,3 2 0 0,0-3 0 0,0 0 0 15,0 3 0-15,2-2 0 0,-2-1 0 0,3 0 0 16,0 3 0-16,3-2 0 0,-3-1 0 0,3 0 0 16,-3 3 0-16,2-2 0 0,1 2 0 0,-3-3 0 0,3 3 0 15,-3-2 0-15,0 2 0 0,3 0 0 0,-6 0 0 16,-1-3 0-16,4 3 0 0,-6 0 0 0,3 0 0 16,-3 0 0-16,3 0 0 0,-3 0 0 15,0 0 0-15,3 0 0 0,-3 0 0 0,0 0 0 0,3 0 0 0,-1 0 0 16,1 0 0-16,0 0 0 0,0 0 0 0,3 0 0 15,-3 0 0-15,6 0 0 0,-3-3 0 0,0 3 0 16,2-2 0-16,1 2 0 0,3 0 0 0,-3-3 0 16,0 3 0-16,3-3 0 0,-3 1 0 0,-1 2 0 15,1-3 0-15,0 3-8 0,-3-3 8 0,0 3 0 16,-3 0 0-16,3-2 0 0,-3 2 0 0,-3 0 0 16,2 0 0-16,1-3 0 0,-3 3 0 0,3 0 0 0,-3 0 0 0,3 0 0 15,0-3 0-15,3 3 0 0,-3-2 0 0,0 2 0 16,-1-3 0-16,4 0 0 0,0 3 0 0,-3-2 0 15,6 2 0-15,-3-3 0 0,0 3 0 0,0-2 0 16,0 2 0-16,-1 0 0 0,1 0 0 0,0 0 0 16,0 0 0-16,-3 0 0 0,3 0 0 0,0 0 0 15,-3 0 0-15,0 2 0 0,-3-2 0 0,2 3 0 16,-2-3 0-16,3 0 8 0,-3 2-8 0,-3-2 0 16,3 3 0-16,-3-3 8 0,-6 0-8 0,9 3 0 15,-3-3 0-15,0 2 0 0,-6-2 0 0,6 0 0 16,3 3 0-16,-3-3 0 0,0 0 0 0,0 0 8 15,-6 0-8-15,9 0 0 0,-4 0 0 0,4 0 8 16,-3 0-8-16,0 0 0 0,0 0 0 0,0 0 8 16,3 0-8-16,0 0 0 0,-3 0 0 0,0 0 8 15,3 0-8-15,0 0 0 0,-3 3 0 0,0-3 0 0,3 2 0 16,0-2 0-16,0 0 0 0,2 3 8 0,-2 0-8 0,0-1 0 16,0-2 0-16,0 3 0 0,0 0 0 0,0-3 0 15,0 2 0-15,0 1 0 0,0 0 0 0,0-1 0 16,-3-2 0-16,3 3 0 0,-3-1 0 0,3 4 8 15,-4-6-8-15,1 2 0 0,3 1 8 0,-3 0-8 16,0-1 8-16,3 1-8 16,0 2-56-16,-3-2-15 0,6 0-3 0</inkml:trace>
  <inkml:trace contextRef="#ctx0" brushRef="#br0" timeOffset="52126.8304">12364 11663 903 0,'0'0'20'0,"-6"0"4"0,0-3 0 0,-3 1 2 0,0-1-26 0,3-2 0 0,-3 2 0 0,3 0 0 16,0 1 46-16,0 2 4 0,0 2 1 0,6-2 0 16,-6-2-22-16,6 2-4 0,0 0-1 0,0 0 0 15,-6 2-6-15,6-2-2 0,0 0 0 0,0 0 0 16,0 0-5-16,-3 6-2 0,3-6 0 0,-3 5 0 15,3 3-9-15,0-3 0 0,0-5 0 0,3 8 0 16,0-3 0-16,3 3 0 0,0-2 0 0,3-4 0 16,-3 4 0-16,3-4 0 0,3 1 0 0,-3-3 0 15,3 0 0-15,3 2 0 0,-3 1 9 0,2 0-9 16,1-3 8-16,3 0-8 0,-3 2 8 0,0 1-8 16,0-3 0-16,0 0 0 0,-3 0 0 0,0 0 0 15,-1 0 0-15,1 0 0 0,0 0 0 0,-3 0 0 16,3 0 0-16,-3 3 0 0,3-3 0 0,0 0 0 0,-3 0 0 0,6 2 0 15,-3 1 0-15,-1 0 0 0,4-1 0 0,0 1 0 16,0 0 0-16,3-3 0 0,-3 2 0 0,3 4 0 16,0-6 0-16,-1 2 0 0,4 1 0 0,0-1 0 15,0-2 0-15,0 3 0 0,3 0 0 0,-4-3 0 16,1 0 0-16,-3 0 0 0,0 0 8 0,-3 2-8 16,0-2 10-16,0 3-10 0,0-3 8 0,-1 0-8 15,1 0 0-15,0 0 0 0,0 3 0 0,0-3 0 16,0 2 0-16,0 1 0 0,0-3 0 0,-1 3 0 15,4-1 0-15,-3-2 0 0,3 3 8 0,-3 0-8 0,0-1 0 16,0 1 0-16,3-1 8 0,-4-2-8 0,1 3 0 0,3-3 9 16,-3 3-9-16,-3-3 10 0,0-3-10 0,0 3 10 15,0-3-10-15,0 1 8 16,0-1-8-16,-1 3 8 0,-2-2-8 0,3-4 12 0,0 4-12 0,0-4 12 16,0-4-12-16,-3 2 10 0,0 3-10 0,0-1 10 15,0 4-10-15,0 2 8 0,0-6-8 0,-9 6 8 16,6-2-8-16,2-1 0 0,1 3 0 0,-9 0 0 15,9 3 0-15,0-1 0 0,0 1 0 0,-9-3 0 16,12-3 0-16,-12 3 0 0,9 3 0 0,0 2 0 16,0 1 0-16,0-1 0 0,-9-5 9 0,12 0-9 15,-12 0 0-15,12 0 0 0,0 2 0 0,-1-2 0 16,1 0 0-16,0 0 0 0,-3-2 0 0,-9 2 0 16,15 5 0-16,-3-2 0 0,-12-3 0 0,12 0 0 15,0 2 0-15,-12-2 8 0,12 3-8 0,0 0 0 16,-12-3 0-16,11 2 0 0,1-2 0 0,0 3 0 0,-3 2 0 0,-9-5 0 15,0 0 0-15,12 0 0 0,-12 0 0 0,15 3 8 16,-15-3-8-16,0 0 0 0,12 0 0 0,-12 0 8 16,0 0-8-16,12 5 0 0,-12-5 0 0,12 5 8 15,-12-5-8-15,0 0 0 0,0 0 8 0,0 0-8 16,0 0 10-16,12 3-10 0,-12-3 11 0,0 0-11 16,0 0 12-16,0 0-12 0,15 3 12 0,-15-3-4 15,0 0 0-15,0 0-8 0,0 0 10 0,0 0-10 16,11-3 8-16,-11 3-8 0,0 0 9 0,0 0-9 15,0 0 10-15,15 0-10 0,-15 0 0 0,0 0 0 16,0 0 0-16,12-3 0 0,-12 3 9 0,0 0-9 0,0 0 8 0,15 0-8 16,-15 0 0-16,0 0 8 0,0 0-8 0,12-5 0 15,-12 5 0-15,12-2 8 0,3-1-8 16,-15 3 0-16,0 0 0 0,0 0 0 0,0 0 0 0,0 0 0 16,0 0 0-16,0 0 8 0,12-3-8 0,-12 3 0 15,12-5 0-15,-3-3 0 0,-4 5 0 0,-5 3 0 16,6-5 8-16,-6 5-8 0,0 0 0 0,0 0 8 15,0 0-8-15,0 0 8 0,0 0-8 0,0 0 8 16,0 0-8-16,0 0 8 0,0 0-8 0,0 0 8 16,0 0 1-16,0 0 0 0,9-5 0 0,-9 5 0 15,0 0 6-15,0 0 1 0,0 0 0 0,0 0 0 16,3 2-4-16,0 1-1 0,-3-6 0 0,0 3 0 16,0 6-11-16,3-6 12 0,-6 0-12 0,3 0 12 15,0 0-12-15,0 0 0 0,0 0 0 0,0 0 8 16,0 0-8-16,0 0 0 0,0 0 0 0,0 0 8 0,0 0-8 15,0 0 8-15,0 0-8 0,0 0 8 0,0 0-8 0,0 0 8 16,0-3-8-16,0 3 8 0,0 0 0 0,0 0 0 16,0-5 0-16,0 2 0 0,0 3 2 0,0 0 0 15,0 0 0-15,0 0 0 0,0-2-10 0,0-4 12 16,0-2-12-16,0 0 12 0,0 3-4 0,-3-6 0 16,3 1 0-16,0-1 0 0,0-2-8 0,0 0 12 15,0 0-12-15,0-1 12 0,3 4-4 0,-3-3 0 16,-3-1 0-16,3 1 0 0,3 0 1 0,-3-3 0 15,0 0 0-15,0 0 0 0,0 0 0 0,3 1 0 16,0-1 0-16,0 0 0 0,-3 0-9 0,0 0 0 16,-3 0 9-16,3 0-9 0,0 0 8 0,0 3-8 15,0 0 10-15,0 0-10 0,3-1 9 0,-3 1-9 16,0 0 8-16,3 0-8 0,0 2 12 0,-3 1-4 0,-3 2 0 0,6 0 0 16,-3 0-8-16,0 0 0 0,0 3 0 0,0 2 0 15,0-2 8-15,-3-1 0 0,3 6 0 0,-3 0 0 16,3 0 2-16,-3-2 0 0,0 2 0 0,3 0 0 15,0 0-10-15,-6 0 8 0,3 0-8 0,3 0 8 16,0 0-8-16,-3 2 0 0,3-2 0 0,0 0 0 16,0 0 0-16,-3 0 0 0,-3 3 0 0,6-3 0 15,0 0 0-15,0 0 0 0,0 0 0 0,0-3 0 16,-3 3 12-16,1 0-2 0,-1 0-1 0,0-2 0 16,-3-1-1-16,3 3 0 0,0-3 0 0,3 3 0 15,0 0 0-15,-3-5 0 0,-3 2 0 0,3 1 0 16,3 2 1-16,-3-5 0 0,9 2 0 0,-6 3 0 15,0 0 0-15,-9-5 0 0,0-1 0 0,3 4 0 0,0-4-1 0,3 1 0 16,-3 0 0-16,3-1 0 0,-6 1 1 0,3-3 0 16,0 3 0-16,0 0 0 0,0 2 2 15,-3-2 0-15,3-1 0 0,-2 1 0 0,5 3 1 16,-6-1 1-16,3 0 0 0,0 1 0 0,-3-1-1 0,3 0 0 16,0 3 0-16,-3-2 0 0,3 2-2 0,0-3-1 15,-3 3 0-15,3 0 0 0,-3 0-9 0,3 0 12 16,0 0-12-16,0 0 12 0,-3 3-12 0,0-3 8 15,4 0-8-15,-4 2 8 0,3 1-8 0,0-3 0 16,-3 3 9-16,3-1-9 0,-3-2 0 0,3 3 0 16,-3 0 0-16,0-1 8 0,0-2-8 0,0 3 0 0,0-1 0 0,0-2 0 15,3 3 0-15,-3 0 0 0,4-1 8 0,-4-2-8 16,0 0 0-16,3 0 8 0,0 0-8 0,-3 0 0 16,3 0 0-16,0 0 9 0,0 0-9 0,0 0 0 15,-3 0 9-15,3 0-9 0,6 0 0 0,-3 0 9 16,-6 0-9-16,6 0 0 0,-3 0 0 0,0 0 0 15,0 0 0-15,3 0 0 0,-6-2 0 0,4 2 0 16,2 0 0-16,-3 0 0 0,0-3 0 0,0 3 0 16,3-3 0-16,-3 3 0 0,0 0 0 0,0-2 0 15,0 2 8-15,0-3-8 0,-3 3 0 0,3 0 8 16,0-2-8-16,-3 2 0 0,3 0 0 0,0-3 8 16,0 3-8-16,0-3 0 0,-3 3 0 0,3 0 0 15,1 0 0-15,-1 0 0 0,6 0 0 0,-6 0 0 16,-3 0 0-16,0 0 0 0,3 0 0 0,3 0 0 15,-6-2 0-15,3 2 0 0,0-3 0 0,-3 3 0 0,3-3 0 16,0 3 0-16,0-2 0 0,0 2 0 0,0 0 0 0,0 0 0 16,-3-3 0-16,3 3 0 0,-2 0 0 0,-1 0 0 15,3 0 0-15,-3 0 0 0,0 0 0 0,0 0 0 16,0 0 0-16,-3 0 0 0,3 0 0 0,0 0 0 16,-3 0 0-16,0 0 0 0,0 0 0 0,1 0 0 15,-1 0 0-15,0 0 0 0,0 0 0 0,0 0 8 16,-3 0-8-16,3 0 0 0,0 0 0 0,3 0 0 15,-3 0 0-15,0 0 0 0,-2 0 0 0,2 3 0 0,0-3 8 0,-3 2-8 16,0-2 0-16,0 3 8 16,6-3-8-16,-3 3 8 0,0-1-8 0,-2-2 0 15,-1 0 0-15,0 0 0 0,-3 0 0 0,3 0 0 16,0 0 0-16,-3 0 0 0,0 0 0 0,1 0 0 0,-1 0 0 0,-3 0 0 16,3 0 0-16,-3 0 0 0,0 0 0 0,0 0 0 15,1 0 0-15,-1 3 0 0,0-3 0 0,0 3 0 16,0-1 0-16,0-2 0 0,4 3 0 0,-4-1 0 15,3-2 0-15,0 3 0 0,0-3 0 0,0 3 0 16,0-3 0-16,1 2 0 0,-1-2 0 0,0 0 0 16,-3 0 0-16,3 0 0 0,-3 0 0 0,-2 0 0 15,2 0 0-15,-3 0 0 0,3 3 0 0,0 0 0 16,0-3 0-16,1 0 0 0,-1 2 0 0,0 1 0 16,0 0 0-16,0-3 0 0,0 2 0 0,4 1 0 15,-1-3 0-15,-3 0 0 0,3 0 0 0,0 3 0 16,0-3 0-16,-3 0 0 0,4 0 0 0,-4 0 0 0,0 0 0 15,3-3 0-15,-3 3 0 0,0 0 0 0,3-3 9 0,-2 3-9 16,-1-2 10-16,3 2-10 0,-3 0 0 0,3-3 0 16,-3 3 0-16,4 0 0 0,-1 0 0 15,0 0 0-15,3 0 9 0,0 0-9 0,0 0 0 0,0 0 0 16,0-3 0-16,1 3 0 0,-1-2 0 0,-3 2 0 16,3-3 0-16,0 0 0 0,0 3 0 0,-3-2 0 15,0-1 0-15,1 0 0 0,-4 3 0 0,3-2 0 16,-3-1 0-16,3 3 0 0,-3 0 0 0,4-2 0 15,-1 2 0-15,3 0 0 0,-3 0 0 0,0 0 0 16,-3 0 0-16,6 0 0 0,-3 0 0 0,1 0 0 16,-1 0 0-16,0 0 0 0,3 0 0 0,-3 0 0 0,0 0 0 0,0 0 0 15,1 0 0-15,-1-3 0 0,-3 3 0 0,0-3 0 16,0 3 0-16,0 0 0 0,1-2 0 0,-1 2 0 16,0 0 0-16,0-3 0 0,-3 3 0 0,3 0 0 15,1 0 0-15,2 0 0 0,-6 0 0 0,3 0 0 16,0 0 0-16,3 0 0 0,-3 0 0 0,1 0 0 15,2 0 0-15,-3 0 0 0,0 0 0 0,0-3 0 16,-3 3 0-16,1 0 0 0,-1 0 0 0,0-2 0 16,0 2 0-16,0-3 0 0,1 3 0 0,-1 0 0 15,0 0 0-15,3 0 0 0,-3 0 0 0,3 0 0 16,-2 0 0-16,2 0 0 0,-3 0 0 0,3-3 8 16,0 1-8-16,1 2 0 0,-4-3 0 0,3 0-11 15,-3 1 11-15,0-1 0 0,0 0 8 0,-2 1-8 16,-1-3 0-16,3 2 0 0,0 0 0 0,0 1 0 15,1-1 0-15,2 0 0 0,-3 1 0 0,0-1-8 0,3 3 8 0,3-3 0 16,-2 1 8-16,-1 2-8 0,3-3 0 16,-3 0 0-16,0 3 0 0,0-2-8 0,1 2 8 0,-1 0 0 15,-3 0 8-15,3 0-8 0,-3 2 0 0,0-2 0 16,4 0 0-16,-4 3-12 0,3-3 12 0,0 3 0 16,3-3 0-16,0 0 0 0,1 0 0 0,-1 0 0 15,3 0 0-15,0 0 0 0,0 0 0 0,0 0 0 16,3 0 0-16,0 0 0 0,0 0 0 0,1 0 0 15,-1 0 0-15,3 0 0 0,0 0 0 0,0 2 0 16,0 1-9-16,0-3 9 0,0 3 0 0,3-1-9 16,0-2 9-16,0 3 0 0,0 0 0 0,0-3 0 15,0 2 0-15,0-2 0 0,6 0 0 0,-6 3 0 16,0 0 0-16,1-3 0 0,-1 0 0 0,0 2 0 0,0-2 0 0,0 0 0 16,6 0 0-16,-6 0 0 0,0 0 0 0,0 0 0 15,0 0 0-15,6 0 0 0,0 0 0 0,-6 0 0 16,3-2 0-16,-3 2 0 0,0-3 0 0,6 3 0 15,-3-3-8-15,-3 1 8 0,3-4 0 0,0 1 0 16,0 0 0-16,0-3-8 0,0 2 8 0,0-4 0 16,0-1 0-16,0 1 0 0,0-3-8 0,0-1 8 15,-3-2 0-15,6-2 0 0,-3-6 0 0,0 3 0 16,1-3 0-16,2 0 0 0,-3 0 0 0,3 3 0 16,0 0 0-16,-3 0 0 0,3 0 0 0,0 2 0 15,0-2 0-15,-3 3 0 0,0-4 0 0,0-1 0 16,3-4 0-16,0 1 0 0,3-6 0 0,-3 0 0 15,-3-5 0-15,-3 5 0 0,3-2 0 0,0 2 0 16,-3 3 0-16,3 3 0 0,3 2 0 0,0 0 0 0,-6 3 0 16,3-3 0-16,0-2 0 0,0-1 0 15,0-2 0-15,3 0 0 0,-3-5 0 0,0-3 0 16,3-1 0-16,-3 4 0 0,0 0 0 0,0 2 0 0,0 5 0 0,3 1 0 16,0 0 0-16,-3 2 0 0,3-3 0 15,0 1 0-15,0 2 0 0,0-2 0 0,-3-4 0 0,3 4 0 16,0-6 0-16,0 1 0 0,0-4-8 0,0 3 8 15,0 1 0-15,3 4 0 0,-3 1-10 0,0 2 10 16,0 0-8-16,3 3 8 0,0-3 0 0,0 3-8 16,-3 0 8-16,0 0 0 0,3-1 0 0,-3 1 0 15,0-3 0-15,3 1-8 0,0-4 8 0,-3 1 0 0,3-3-9 16,0 2 9-16,-3 1 0 0,3-1 0 0,0 1-9 0,0 2 9 16,3 3 0-16,-3 0 0 0,3 2 0 0,-3 1 0 15,0-1 0-15,3 3-8 0,0 0 8 0,0 0 0 16,-3 3-13-16,-1 0 1 0,1 0 0 0,0 0 0 15,-3-1 12-15,3 1 0 0,0 0-10 0,0 2 10 16,-3-2 0-16,6 0 0 0,-3 0 0 0,3-1 0 16,-6 1-9-16,3 0 9 0,-3 0 0 0,3 2 0 15,0 0 0-15,3 1-8 0,-6-3 8 0,3-1 0 16,3 1 0-16,-3 3 0 0,0-1-8 0,3 3 8 16,0-2 0-16,-3-1 0 0,0 3-8 0,3 3 8 15,-6-3 0-15,6 0-8 0,0 3 8 0,-3-3 0 16,0 2 0-16,3 1 0 0,-6 0 0 0,6-1 0 15,-3 1 0-15,0 3 0 0,0-4 0 0,-1 1 0 16,1 2 0-16,3-2 0 0,0 0 0 0,0 2 0 16,0 0 0-16,-6 3-8 0,0 0 8 0,0-5 0 0,0 5 0 0,3-5 0 15,3 2-8-15,-6 3 8 0,0 0 0 0,0 0 0 16,6 0-8-16,0 0 8 0,3 0 0 0,-3 0 0 16,0 0 0-16,0 0 0 0,3 0 0 0,0 0 0 15,-3 0 0-15,0 0 0 0,6-2 0 0,-3 2 0 16,2 0 0-16,1-3 0 0,-3-2 0 0,3 2 0 15,0 0 0-15,0 1 0 0,0-4 0 0,-3 6 0 16,3-5 0-16,0 5 0 0,0-3-8 0,-1 1 8 16,-2 2 0-16,3 5 0 0,0 6 0 0,0-3 0 15,0 0 0-15,0-3 0 0,3 3 0 0,-3-8 0 16,0-8-12-16,2 0 12 0,1 5-8 0,0 1 8 0,-3 2 0 16,3 0 0-16,0 0 0 0,0 0-8 0,0-3 8 0,3 3 0 15,2 0 0-15,-2 0 0 0,3-3 0 0,0 3 0 16,-3 0 0-16,3-2 0 0,-4 2-8 0,4-3 8 15,-3 3 0-15,3 0 0 0,-3 0 0 0,3 0 0 16,0-3 0-16,-1 3 0 0,-2 0 0 0,3 0 0 16,3-2 0-16,-3-1 0 0,0 3 0 0,2-3 0 15,1 1 0-15,0 2 0 0,3-3 0 0,-3 0 0 16,2 1 0-16,-2-1 0 0,0 1 0 0,0-1-10 16,0 0 10-16,-1 1 0 0,-2 2 0 0,0 0 0 15,0 0 0-15,-3 0 0 0,3 0 0 0,-1 2 0 16,4 9 0-16,-3-9-8 0,0-4 8 0,-3-1 0 15,3 1 0-15,2 2 0 0,1 0 0 0,0-3 0 16,0 3 0-16,0 0 0 0,0 0 0 0,-4-3 0 0,4 3 0 16,-3 0-8-16,3 0 8 0,-3 0 0 15,-1 0 0-15,1 0 0 0,0 3 0 0,0-3 0 0,3 3 0 16,-3-3 0-16,2 0 0 0,-2 0 0 0,3 2 0 0,3-2 0 16,0 0 0-16,-1 0-8 0,-2 0 8 0,0 0 0 15,0 3 0-15,3-3 0 0,-3 0 0 0,-1 2 0 16,1-2 0-16,3 3-8 0,-6 0 8 0,3-1 0 15,2 1 0-15,-2-3 0 0,0 0 0 0,3 3 0 16,0-3 0-16,-1 2 0 0,1-2 0 0,3 0 0 16,0 0 0-16,-4 0 0 0,1 0 0 0,0 0 0 15,-3 0 0-15,0 0-8 0,-1 3 8 0,1 0 0 16,0-1 0-16,0-2 0 0,0 0 0 0,0 3 0 0,2-3 0 0,1 3 0 16,-3-3 0-16,3 0 8 0,0 0-8 0,-1 0 11 15,1 0-11-15,-3 0 0 0,3 0-12 0,-3 0 12 16,-1 0 0-16,1-3 0 0,0 3 0 0,-3 0 0 15,3 0-8-15,-1 0 8 0,1 0 0 16,0 0 0-16,-3 3 0 0,3-3 0 0,-1 0 0 0,1 0 0 16,3 0 0-16,0 0 0 0,0 0 0 0,-1 0 0 15,-2 0 0-15,0 0 0 0,0 0 0 0,0 0 0 16,0 0 0-16,-4 0 0 0,1 2 0 0,0 1 0 16,0 0 0-16,3-3 0 0,-1 2 0 0,1 1 0 15,3-1 0-15,-3 1 0 0,3 0-9 0,-3-1 9 16,2 1 0-16,1 0 0 0,0-1 0 0,-3 1 0 15,-1 0 0-15,1-1 0 0,0 1 0 0,0 0 0 16,-3-1 0-16,3 4 0 0,-1-4 0 0,1 1 0 16,-3-1 0-16,3 1 0 0,0 0 0 0,-3-1 0 15,2 1 0-15,4 0 0 0,-3-1 0 0,3 1 0 0,-1 0 0 0,1-1 0 16,0 1 0-16,-3 0 0 0,-3-1 0 0,0 1 0 16,2-1 0-16,1 4 0 0,-3-4 0 0,0-2 0 15,-3 0 0-15,3 3 0 0,-1-3 0 0,-2 3 0 16,3-3 0-16,-3 2 0 0,3-2 0 0,0 3 0 15,-1-3 0-15,1 3 0 0,0-3 0 0,9 2 0 32,3 1 0-32,-4-3 0 0,-5 3 0 0,3-3 0 31,3 0 0-31,-3 0 0 0,-7 2 0 0,1-2 0 0,-6 0 0 16,-3 0 0-16,3 0 0 0,0 0 0 0,-6-2 0 15,3 2 0-15,0-3 0 0,-1 3 0 0,-2 0 0 0,3-3 0 16,-3 1 0-16,0 2 0 0,-3-3 0 0,3 0 0 15,0 1 8-15,0-1-8 0,0 0 0 0,0 3 0 16,0-2 0-16,0-4 0 0,2 4 0 0,-2-1 0 16,3 1 0-16,0-4 0 0,0 4 0 0,-3-4 0 15,0 1 0-15,0 2 0 0,0 3 0 0,3-5 0 16,-3-5 0-16,-3-4 0 0,3 4 0 0,-3-1 0 16,-1 1 8-16,1 2-8 0,0-3 0 0,0 0 0 15,-3 1 8-15,0-1-8 0,0 1 0 0,0-1 9 16,0-2-9-16,-3 0 10 0,3-1-10 0,-3 1 10 15,3-3-10-15,-3 0 0 0,-3-2 9 0,3-1-9 16,-3 1 0-16,3-3 9 0,-3 0-9 0,3-1 0 16,-3 4 8-16,0-1-8 0,0 1 0 0,3 2 0 15,-3 0 8-15,0 0-8 0,0-2 0 0,0 2 0 16,0 0 9-16,0 3-9 0,0-3 0 0,1 3 9 0,-1-1-9 0,0 1 0 16,0 3 9-16,-3-4-9 0,3 1 0 0,0 0 8 15,-3 0-8-15,3 2 0 0,0-2 0 0,0 2 9 16,0-2-9-16,-3 2 0 0,3-2 0 0,0 5 0 15,0-2 0-15,0 2 0 0,3 0 0 0,-3 0 0 16,0 3 0-16,0-1 0 0,0 4 8 0,3 2-8 16,-6-3 0-16,0 0 0 0,0 3 8 0,0 0-8 15,0 3 0-15,0-3 0 0,0 5 0 0,-3-2 0 16,1 2 0-16,-1 0 0 0,3 1 0 0,-3 2 0 16,0-3 0-16,0 3 0 0,0 0 0 0,0 0 0 0,-3 0 8 0,0 0-8 15,0 2 0-15,-3 1 0 0,3-3 0 16,-5 2 0-16,2-2 11 0,0 3-11 0,0-3 10 0,-3 0-10 15,3 0 8-15,-3 0-8 16,1 0 0-16,-1 0 9 0,0-3-9 0,0 3 0 0,-3-3 9 0,0 3-9 16,-3-3 8-16,1 1-8 0,2-4 10 0,-3 4-10 15,0-4 9-15,3 1-9 0,-2-3 8 0,-1 2-8 16,3-2 9-16,-3 0-9 0,3 0 10 0,0 0-10 16,1 0 9-16,2 0-9 0,-3 0 8 0,0-2-8 15,0 2 8-15,-3-3-8 0,1 1 0 0,-1 2 8 16,0 0-8-16,-3-3 0 0,0 3 0 0,1-3 8 15,-1 3-8-15,3-2 0 0,-3-1 0 0,3 0 0 16,1 3 0-16,-4-2 0 0,0-1 0 0,3 0 0 16,0 1 0-16,1-1 8 0,-4 3-8 0,0 0 0 15,0-3 0-15,-3 3 0 0,1 0 0 0,-1-2 0 16,0 2 0-16,3-3 0 0,-2 3 0 0,-1 0 0 0,0 0 0 0,3-3 0 16,3 1 0-16,-2 2 0 0,5-3 0 0,-3 1 0 15,-3 2 0-15,3 0 0 0,-2-3 0 0,-4 3 0 16,3 0 0-16,-3 0 0 0,3-3 0 0,-2 3 0 15,2-2 0-15,0 2 0 16,-3 0 0-16,4-3 0 0,2 0 8 0,-3 1-8 0,3-4 0 0,0 4 0 16,1-1 0-16,2 0 0 0,-3-2 0 0,0 2 0 15,0 1 0-15,0-3 8 0,-2-1-8 0,2 4 0 16,-3-6 0-16,3 2 0 0,0 1 0 0,1 0 8 16,2 0-8-16,-3-1 0 0,0 1 0 0,3 0 0 15,0-1 0-15,1 1 0 0,-1 2 0 0,0-2 0 0,0 0 0 0,3 2 0 16,-3-2 0-16,1 2 0 0,-1-2 0 0,0 2 0 15,-3-2 0-15,0 2 0 0,1 1 0 0,-1-1 0 16,3-2 0-16,-3 5 0 0,3-3 0 0,-3 0 0 16,1 1 0-16,2 2 0 0,-3-3 0 0,3 3 0 15,0-2 0-15,-3 2 0 0,4 0 0 0,-1-3 0 16,0 3 0-16,-3-3 0 0,3 1 0 0,-5 2 0 16,2-3 0-16,0 3 0 0,-3-3 0 0,0 1 0 15,6 2 0-15,-2-3 0 0,-4 3 0 0,3-3 0 16,3 3 0-16,-3-2 0 0,1 2 0 0,2 0 0 15,0 0 0-15,0 0 0 0,-3 0 0 0,3 0 0 16,-2 0 0-16,2 0 0 0,-3 0 0 0,0 2 0 16,0-2 0-16,-2 3 0 0,-1-3 0 0,3 0 0 15,0 3 0-15,3-3 0 0,-2 2 0 0,2-2 0 16,0 3 0-16,0-3 0 0,0 3 0 0,3-3 0 0,-3 0 0 16,4 0 0-16,-4 0 0 0,3 0 0 15,-3 0 0-15,3 0 0 0,0 0 0 0,0 0 0 0,-2 0 0 0,2-3 0 16,-3 3 0-16,3 0 0 0,-3-3 0 0,3 3 0 15,-2-2 0-15,2-1 0 0,0 3 0 0,3-3 0 16,-3 3 0-16,3 0 0 0,-3 0 0 0,3 0 0 16,-2 0 0-16,2 0 0 0,0 0 0 0,0 0 0 15,0 0 0-15,3 0 0 0,0 0 0 0,0 3 0 16,-3-3 0-16,4 0 0 0,2 0 0 0,-3 0 0 16,0 3 0-16,0-3 0 0,0 2 0 0,-3 1 0 15,3-3 0-15,0 5 0 0,0-5 0 0,-2 6 0 0,2-4-9 16,-3 3 9-16,0-2 0 0,3 2 0 15,-6 1 0-15,6-1 0 0,-3 0 0 0,3 1 0 16,1-1 0-16,-1 0 0 0,-3-2-8 0,3-1 8 0,3 1 0 16,0 2 0-16,3-2 0 0,-3 0 0 0,0-1 0 0,3 1 0 15,0 0 0-15,0-3 0 0,-3 2 0 0,3-2 0 16,0 3 0-16,0-3 0 0,6 0 0 0,-5 5 0 16,-1-2 0-16,0-3-8 0,0 3 8 0,6-3 0 15,-3 5 0-15,-3-3 0 0,0 1-8 0,6-3 8 16,0 0 0-16,-6 5 0 0,3-2 0 0,-3 0 0 15,6-3 0-15,0 0 0 0,-6 2 0 0,6-2 0 16,-6 3 0-16,6-3 0 0,0 0 0 0,-6 3 0 16,0-3 0-16,6 0 0 0,0 0 0 0,-6-3 0 15,0 3 0-15,6 0 0 0,-6-3 0 0,3 1 0 16,-3 2 0-16,6 0 0 0,-6-3 0 0,0 0 0 16,0 3 0-16,3-2 0 0,3 2 0 0,-5-3 0 0,-1 0 0 0,3 1 0 15,-3-1 0-15,3 1 0 0,-3-4 0 0,3 1 0 16,-3 2 0-16,0-2 0 0,0 0-8 15,3-1 8-15,-3 1 0 0,0 0 0 16,0 2 0-16,0-2-8 0,0 0 8 0,3-1 0 0,-6 1 0 0,3 0 0 16,3-3 0-16,0 2 0 0,-3 1 0 0,3 0 0 15,-3 0 0-15,3-1 0 0,-2 1 0 0,2 0 0 16,0-1 0-16,-3 1 0 0,6 0 0 0,-3 0-8 16,3-1 8-16,0 6 0 0,-3-8-8 0,0 3 8 15,3 5 0-15,0-5 0 0,-3-1 0 0,3 6-8 16,0 0 8-16,0-5 0 0,0 5 0 0,0-5 0 15,-3 0 0-15,3-1 0 0,0 6 0 0,0-5 0 0,-3 0 0 0,0-3 0 16,6 2 0-16,-3-1 0 0,-3-1 0 0,3 0 0 16,0-3 0-16,0 1 0 0,3-1-8 0,-3-2 8 15,0 2 0-15,0 1 0 0,0-4 0 0,-3 4 0 16,3-4 0-16,-3-1 0 0,3-1 0 0,0 0 0 16,0-5 0-16,0 0 0 0,0-3 0 0,0-3 0 15,3-2 0-15,-3-3 0 0,3 3 0 0,0 3 0 16,0-3 0-16,-3 2 0 0,0 1 0 0,0-1 9 15,0 4-9-15,0 1 0 0,0 1 0 0,0-3 0 16,-3 3 0-16,3-5 0 0,0-1-8 0,0 1 8 16,-3-6 0-16,3 0 0 0,0 1 0 0,0-1 0 15,0 5 0-15,0-2 0 0,-3 3 0 0,3 2 0 16,0 0 0-16,-3 6 0 0,-3 4 0 0,3-1 0 16,0-4 0-16,0-2 0 0,-3-3 0 0,3-2 0 15,-3-6 0-15,3 0 0 0,0 0 0 0,3 1 0 16,-3-1 0-16,3 3 0 0,0 5 0 0,0-2 0 0,0-1 0 0,0 1 0 15,-3 7 0-15,3-2 0 0,0-6 0 0,0 1 0 16,3-3 0-16,-3 2 0 0,0-4 0 0,0 2 0 16,-3-3 0-16,3 0 0 0,-3 0 0 0,3 6 0 15,0-1 0-15,-3 1 0 0,3 5 0 0,-3 0 0 16,3-3 0-16,-3 5 0 0,0-2 0 0,0 0 0 16,3 0 0-16,-3-3 0 0,0 0 0 0,0-2 0 15,0-3 0-15,0-1 0 0,0 4 0 0,0 0 0 16,-3-1 0-16,3 6 0 0,3 0 0 0,-2 2 0 15,-1 3 0-15,-3 1 0 0,3-1 0 0,-3 2 0 16,3 1 0-16,-3 3 0 0,0-1 0 0,0-2 0 16,3 2 0-16,0 3 0 0,0-2 0 0,0-1 0 0,0 1 0 0,0 2 0 15,3-6 0-15,0 1 0 0,-3 0 0 0,3 0 0 16,-3 2 0-16,0-2 0 0,3 2 0 0,0-5 0 16,-3 3 0-16,3 3 0 0,-3-1 0 0,0 6 0 15,3 5-9-15,0 0 9 0,0 0 0 0,0-8 0 16,-3-5 0-16,3 5 0 0,0 0 0 0,0 8 0 15,0 5 0-15,0-2 0 0,0-3 0 0,0 0 0 16,0 0-10-16,0 0 10 0,0 0-8 0,0 0 8 16,0-6-9-16,0 6 9 0,0 0-10 0,0 0 10 15,0 0 0-15,0 0 0 0,0 0 0 0,0 0 0 16,9 0-9-16,0 3 9 0,0-3-8 0,0 3 8 16,-9-3 0-16,9 2-8 0,0-2 8 0,0 3 0 15,3 0 0-15,2-3-8 0,-2 2 8 0,0-2 0 0,3 0 0 16,0 0 0-16,3 0 0 0,0-2-8 0,-3 2 8 15,2 0 0-15,1-3 0 0,0 0-8 16,0 3 8-16,0-2 0 0,0-1 0 0,-3 3 0 0,3-3 0 0,-1 3 0 16,-2-2 0-16,3 2 0 0,0-3 0 0,0 3-8 15,0-3 8-15,0 1 0 0,-1-1 0 0,4 0-8 16,-3 1 8-16,0-1 0 0,3 0 0 0,3 1 0 16,-4-3 0-16,4 2 0 0,-3 0 0 0,3 1 0 15,0-4 0-15,0 4 0 0,-4-1 0 0,4-2 0 16,-3-1 0-16,0 4 0 0,0-3 0 0,0-1 0 15,-1 1 0-15,1 0-8 0,3-1 8 0,-3 1 0 16,0 0 0-16,0 2-8 0,2-2 8 0,1 2 0 0,-3-2 0 0,3 5 0 16,0-3 0-16,-7 3 0 0,1 3 0 15,0 0 0-15,3-1 0 0,-3-2 0 0,0 0 0 0,0 3 0 16,-4-3 0-16,10 2 0 0,-6-2 0 0,3 0 0 16,-3-2 0-16,-3-1 0 0,3 3 0 0,-1 0 0 15,1 0 0-15,-3 0-8 0,0-2 8 16,3 2 0-16,0 0 0 0,0-3 0 0,0-2 0 0,-1 2 0 15,1-2 0-15,3 2 0 0,-3 0 0 0,3 1 0 16,-6-1 0-16,2 0 0 0,1 1 0 0,0-1 0 16,0 3 0-16,-3-5 0 0,0 2 0 0,0 1 0 15,0-1 0-15,-3 3-8 0,2 0 8 0,4-3 0 16,0 1 0-16,-3-1 0 0,0 3 0 0,0-3 0 16,3 3 0-16,-3 0 0 0,-1-2 0 0,1 2 0 15,3 2 0-15,0-2 0 0,0-2 0 0,-3 2 0 16,3 0 0-16,-1 0 0 0,-2 0 0 0,0 0 0 15,0-3 0-15,0 3 0 0,0 0 0 0,0 0 0 0,0-3 0 0,0 3 0 16,-1 0 0-16,1 0 0 0,0 0 0 0,0 0 0 16,0 3 0-16,-3 0 0 0,6-6 0 0,-3 6 0 15,-4-3 0-15,4 0-8 0,0 0 8 0,3 2 0 16,0 1 0-16,0-3 0 0,0 0 0 0,-3 0 0 16,2 3 0-16,-2-1 0 0,3-2 0 0,-3 3 0 15,0-3 0-15,0 3 0 0,0-1 0 0,0 3 0 16,-15-5 0-16,20 3 0 0,-2 0 0 0,-3-1 0 15,0 1 0-15,0 0 0 0,3-3 0 0,0 0 0 16,0 0 0-16,-18 0 0 0,17 2 0 0,7-2 0 16,-6 0 0-16,3 3 0 0,-3-3 0 0,3 0 0 0,-4 0 0 0,4 0 0 15,-3 0 0-15,0 0 0 0,3 0 0 0,-3 3 0 16,0-3 0-16,-4 0 0 0,1 2 0 0,3 1 0 16,-3 0 0-16,0-1 0 0,3 1 0 0,-3-3-8 15,0 5 8-15,-1-2 0 0,4-1 0 0,-3-2 0 16,3 0 0-16,-3 0 0 0,0 3 0 0,0-3 0 15,0 3 0-15,5-3 0 0,-2 0 0 0,3 2 0 16,0-2 0-16,0-2 0 0,-3 2 0 0,2 0 0 16,4 0 0-16,-6 2 0 0,0-2 0 0,0 0 0 15,0 3 0-15,0-3 0 0,-4 3 0 0,1-1 0 16,0-2 0-16,3 0 0 0,0 3 0 0,-3 0 0 16,3-1 0-16,-3 4 0 0,2-4 0 0,1 1 0 15,0-3 0-15,-3 3 0 0,3-1 0 0,3 1 0 16,3-3 0-16,-7 0 0 0,4 2 0 0,0-2 0 15,3 0 0-15,-3 0 0 0,0 0 0 0,-4 0 0 16,1 0 0-16,0 0 0 0,3 0 0 0,-6 0 0 0,0 3 0 0,3-3 0 16,-4 0 0-16,7 0 0 0,-6 0 0 0,3 3 0 15,0-1 0-15,0 1 0 0,-6-3 0 0,3 3 0 16,-1-1 0-16,4 1 0 0,-3-3 0 0,0 3 0 16,3-3 0-16,-3 0 0 0,3 0 0 0,0 2 0 15,-4 4 0-15,4-6 0 0,-3 2 0 0,0 1 0 16,0-3 0-16,0 2 0 0,-3-2 0 0,3 0 0 15,-4 0 0-15,1 3 0 0,0 0 0 0,0-3 0 16,0 0 0-16,0 2 0 0,0 1 0 0,-3 0 0 16,0-1 0-16,3-2 0 0,0 3 0 0,-3 0 0 0,2-3 0 0,-2 0 0 15,3-3 0-15,-3 3 0 0,0 0 0 16,-9 0 0-16,0 0 0 0,12 0 0 0,-3 0 0 0,0 0 0 16,0 3 0-16,0-3 0 0,-9 0 0 0,12 0 0 15,0 2 0-15,-12-2 0 16,9 0 0-16,2 0 0 0,1 0 0 0,-12 0 0 0,12 3 0 0,0-3 0 15,-3 0 0-15,0-3 0 0,0 3 0 0,0 0 0 16,0 0 0-16,-3 3 0 0,3 0 0 0,-3-3 0 16,-6 0 0-16,9 0 0 0,-1 0 0 0,-2-3 0 15,3 6 0-15,0-3 0 0,-3-3 0 0,0 3 8 16,3 0-8-16,-3 0 0 0,0-3 0 0,0 3 0 16,3 3 0-16,-3-6 0 0,3 3 0 0,0 0 0 15,-3-2 0-15,3-1 0 0,0 0 0 0,-4 3 0 16,4 0 0-16,-3-2 0 0,3-1 0 0,0 3 0 15,0-3 0-15,-3 3 0 0,0-2 0 0,3 2 0 0,-3-6 0 0,0 4 0 16,3-1 0-16,-3 1 0 0,3 2 0 0,-3 0 0 16,-6 0 0-16,6-3 0 0,0 3 0 0,-6 0 0 15,9-3 0-15,-4 3 0 0,-5 0 0 0,6-2 0 16,3 2 0-16,-6-3 0 0,0 3 0 0,-3 0 0 16,0 0 0-16,0 0 0 0,0 0 0 0,0 0 0 15,0 0 0-15,0 0 0 0,0 0 0 0,0 0 0 16,0 0 0-16,12-3 0 0,-3 3 0 0,-9 0 0 15,0 0 0-15,12-2 0 0,-6 2 0 0,-6 0 0 16,0 0 0-16,0 0 0 0,0 0 0 0,15-3 0 16,-6 0 0-16,-9 3 0 0,0 0 0 0,12 0 0 0,-3 0 0 15,0 0-8-15,-9 0 8 0,11 0 0 0,-2 0 0 0,-3 3-8 16,0-3 8-16,-6 0 0 0,0 0 0 0,9 3 0 16,-3-1 0-16,-6-2 0 0,0 0 0 0,6 3 0 15,-6-3 0-15,0 0 0 0,9 3 0 0,-9-3 0 16,0 0 0-16,6 2 0 0,0-2 0 0,-6 0 0 15,0 0 0-15,0 0 0 0,0 0 0 0,6 0 0 16,-6 0 0-16,0 0 0 0,0 0 0 0,6 0 0 16,3-2 0-16,-9 2 8 0,6-6-8 0,-3 1 0 15,3 0 0-15,0-1 0 0,-3 1 0 0,3-3 0 16,-3 0 0-16,3 0 0 0,-1-5 0 0,-2 3 8 16,0-1-8-16,0 0 8 0,0-2-8 0,0 0 8 15,3 0-8-15,-3-1 0 0,0 1 0 0,0 0 0 16,0 0 0-16,0 0 0 0,0-3 0 0,3 2 0 15,-3 1 0-15,0-3 0 0,0 0 0 0,0 1 0 16,0-4 0-16,0 3 8 0,0-2-8 0,-3-1 0 16,3 1 0-16,0 2 0 0,-3 0 0 0,3 0 8 0,-3 0-8 0,3 0 0 15,-3 3 0-15,0 0 8 0,0 0-8 0,0-1 0 16,0 1 0-16,0 0 8 0,3 2-8 0,-3 1 0 16,-3-1 0-16,3 3 0 0,0-2 0 0,0 2 0 15,-3 0 0-15,3 0 0 0,-3-3 0 0,3 3 0 16,-3 3 0-16,0-3 0 0,0 3 0 0,0-1 0 15,0 1 10-15,0 3-10 0,0-4 8 0,0 4-8 16,0-1 0-16,3 3 0 0,0 0 0 0,-6-3 0 16,0 1 0-16,6 2 0 0,0 0 0 0,-6 0 0 15,3 0 0-15,3 0 0 0,0 0 0 0,-9 2 0 0,6-2 0 16,-3 3 0-16,0 0 0 0,6-3 0 0,0 0 0 0,-5 2 0 16,-1 1 0-16,0 0 0 0,0-1 0 0,0 1 0 15,0-3 0-15,0 2 8 16,0 1-8-16,0 0 0 0,0-3 0 0,-3 2 8 0,0-2-8 0,3 3 0 15,0 0 9-15,-6-1-9 0,3 1 8 0,0-3-8 16,-3 3 8-16,4-1-8 0,-4-2 0 0,-3 3 8 16,3 0-8-16,0-1 8 0,3-2-8 0,0 3 8 15,-3-3-8-15,0 2 12 0,0-2-12 0,3 0 12 16,-2 0-12-16,2 0 10 0,0 0-10 0,0-2 10 16,3 2-10-16,-3-3 8 0,-3 3-8 0,6-2 8 15,-3 2-8-15,0-3 0 0,3 0 9 0,-3 3-9 16,-3-2 0-16,0 2 8 0,4 0-8 0,-4 0 0 15,0 2 0-15,0-2 0 0,-3 3 0 0,3 0 0 16,-6-1 8-16,6 3-8 0,-6 1 8 0,4-4-8 16,-1 4 0-16,-3-4 0 0,3 1 0 0,0 0-8 0,3-3 8 15,-3 2 0-15,3 1 0 0,12-3 8 0,-12 0-8 0,1 0 0 16,-1 3 8-16,0-3-8 0,3-3 0 0,9 3 9 16,-12 0-9-16,3 3 0 0,-3-3 10 0,3 0-10 15,9 0 8-15,-9-3-8 0,3 3 0 0,-6 0 0 16,3 0 0-16,0 3 0 0,1-3 0 0,-1 2 0 15,0 1 0-15,0-3 0 0,3 0 0 0,-3 3 0 16,3-1 8-16,-3-2-8 0,0 3 0 0,3-3 0 16,-3 0 0-16,0 0 8 0,0 0-8 0,0 0 0 15,0 0 0-15,0 0 0 0,1 0 0 0,-1 0 8 16,-3 0-8-16,3-3 0 0,0 3 0 0,0 0 0 0,-3 0 8 0,3-2-8 16,-3-1 0-16,3 3 0 0,-3 0 0 0,3-3 8 15,3-2-8-15,-5 5 0 0,-1-3 0 0,0 1 0 16,3-1 0-16,0-2 0 0,0 2 0 0,-3 0 0 15,0 1 57-15,3-1 7 0,3 0 0 0,6 3 1 32,-12-5-103-32,6 3-21 0,0-1-4 0,-2-2-1 0,5 2 52 0,3 3 12 0,-9-5 0 0,0 2 0 15,0-2 0-15,3-1 0 0,-3 4 0 0,3-3 0 16,3 2 0-16,-6 0 0 0,3-2 0 0,0 2-9 16,0 1 9-16,0-4 0 0,3 1 0 0,-3 0 8 15,-3 2-8-15,3-2 0 0,3 0 0 0,-6 5 0 16,1-6 0-16,2 1 0 0,0 2 0 0,0-2 0 15,3 0 0-15,-3 2 0 0,0 0 0 0,0 1-12 16,0-1 12-16,-3 3 0 0,3-3 0 0,0 1 0 16,-3 2 0-16,3-3 0 0,-3 1 0 0,0 2 0 0,-3 0 0 15,6-3 0-15,-2 3 0 0,-1-3 0 0,-3 3 0 0,3-2 0 16,0 2 0-16,0 0 0 0,0 0 0 0,-3 0 0 16,0 0 0-16,6 2 0 0,-3 1 56 0,-3 0 6 15,0-1 2-15,4 1 0 16,-1-1-104-16,3 1-21 0,-3 2-4 0,3-2-1 0,0 2 101 0,3-2 20 15,-3 0 4-15,0-1 1 16,6-2-102-16,-3 6-20 0,0-1-4 0,-3-2-1 0,3 2 53 0,3-5 14 16,-3 8 0-16,3-8 0 0,0 0 0 0,-3 8-10 15,3-8 10-15,0 8 0 0,-3-3 0 0,3 0 0 16,0-5 0-16,0 0 0 0,0 0 0 0,0 0 0 0,3 6 0 0,-3-6 0 16,0 0 0-16,0 0 0 15,0 0 0-15,0 0 0 0,-3 5 0 0,3-5 0 16,0 0 0-16,0 0 0 0,0 0 0 0,0 0 0 0,0 0 0 0,9 5-10 31,-3-2-84-31,-6-3-17 0,0 0-3 0</inkml:trace>
  <inkml:trace contextRef="#ctx0" brushRef="#br0" timeOffset="59323.7588">12748 4387 1044 0,'0'18'23'0,"0"-18"5"0,0 0 0 0,-3-8 1 0,3 3-29 0,0 5 0 0,0 0 0 0,0 0 0 15,-6-3 55-15,0 1 5 0,0-3 0 0,0-1 1 16,3 1-19-16,-3 2-4 0,0 3-1 0,0-2 0 16,6 2 5-16,-6 0 1 0,0 0 0 0,-3 0 0 15,3 2-10-15,0 1-1 0,0 0-1 0,0 2 0 16,-3-2 6-16,4 2 2 0,-1 3 0 0,-3 2 0 16,3 1-15-16,3-1-4 0,-3 1 0 0,3 2 0 15,0-2-9-15,3 5-3 0,-3 0 0 0,3 0 0 0,0-1-8 16,0 9 0-16,3 0 0 0,0-3 0 0,3-5 0 0,0 0 0 15,3-5 0-15,0 2 0 0,-3 0 0 0,5-2-11 16,-2-6 11-16,3 0-8 0,0 3 8 0,0-5 0 16,3-9 0-16,-3 1-8 0,0-5 25 0,-3-1 6 15,3 3 1-15,-3-3 0 0,-1-2-24 0,4 0-8 16,-3 0 0-16,-3 0 0 0,0-1 29 0,0-2 7 16,-3 1 0-16,0 1 1 0,-3-2-1 0,3 6 0 15,-3-3 0-15,-3-1 0 0,3 1 1 0,-3 0 0 16,-3 0 0-16,0-1 0 0,-3-1-5 0,3 4-2 15,-6-2 0-15,1 2 0 0,2 1-7 0,-3-1-2 16,0 0 0-16,-3 4 0 0,0-4-5 0,0 6 0 0,3 2-8 0,0 0 12 16,-3 6-12-16,4 2 0 0,-1 1 0 15,3-1 0-15,0 3-9 0,0 2-5 0,0 4-1 0,0 2 0 16,6 2 3-16,0 3 1 0,0-2 0 0,3 2 0 16,3-3-1-16,-3 1 0 0,6 2 0 0,-3-5 0 15,6 0 0-15,-3-3-1 0,6 3 0 0,-3-5 0 16,3-1 13-16,-3-5-9 0,-9-5 9 0,17 8-8 15,-2-2-8-15,0-4-2 0,0-2 0 0,-3-5 0 16,3-3 18-16,-3 0 0 0,0 0 0 0,-3 0 0 16,-1 3 0-16,1-6 8 0,-6-5 0 0,3-2 1 15,0 2 3-15,-3-2 1 0,-3 4 0 0,-3 1 0 16,0 0 3-16,-3-3 0 0,0 3 0 0,-3 0 0 0,1-1 5 16,-1 4 2-16,-6-3 0 0,0-1 0 15,3 4-9-15,-6 2-2 0,0-3 0 0,6 3 0 16,0 6-12-16,-2-1 8 0,-1 0-8 0,3 3 0 0,-3 0 8 0,3 8-8 15,0 0 0-15,0 3 0 0,3-3 0 0,0 2 0 16,0 1 0-16,3-1 0 0,0 4-11 0,3-4 11 16,0 3-10-16,1-2 10 0,2 0 0 0,0 2 0 15,2-8 0-15,1 3 0 0,0 0-13 0,0 0 0 16,0 0 0-16,3 0 0 16,0-3-83-16,0 0-17 0,0-2-3 0,3-3-505 15,3-5-101-15</inkml:trace>
  <inkml:trace contextRef="#ctx0" brushRef="#br0" timeOffset="59999.2622">13132 3810 1249 0,'-6'-5'27'0,"3"2"5"0,3-2 2 0,0-1 2 0,-6 1-28 0,3 3-8 16,0-1 0-16,3-2 0 0,-3 2 64 0,0-2 11 15,0 2 2-15,0 0 1 0,3 3-20 0,0 0-4 16,0 0-1-16,0 6 0 0,-3-1-30 0,3-5-7 16,0 11 0-16,-3-1-1 0,0 6-15 0,3-3 0 0,3 3 8 0,-3 0-8 15,6 3 0-15,-6-1 9 0,0 1-9 0,3 2 8 16,-3 0-8-16,0 0 12 0,-3 0-12 0,3 0 12 16,0 1-4-16,-3 1 0 0,0-1 0 0,0-4 0 15,3-2 4-15,0 0 0 0,0-6 0 0,0 4 0 16,0-6 57-16,0-1 12 0,3 1 3 0,-3-2 0 15,0-6-105-15,0 0-21 0,0 0-4 0,6 2-1 16,3 1 47-16,-9-3 13 0,6 0 1 0,6-3 0 16,-3 3-1-16,0-2 0 0,2-1 0 0,1 0 0 15,3 1-13-15,-3-1 0 0,0-2 0 0,3 2 0 16,-3-2 0-16,0 2 0 0,3 1 8 0,-6-1-8 16,0 3 0-16,5-3 0 0,-2 3 0 0,0-2 0 15,-3-1 9-15,0 0-1 0,0 3 0 0,0 0 0 16,0 0-8-16,-3 0 10 0,3-2-10 0,-3 2 10 0,0 5-25 15,0-5-5-15,-6 0 0 0,6 3-612 16,0-3-121-16</inkml:trace>
  <inkml:trace contextRef="#ctx0" brushRef="#br0" timeOffset="93438.4476">12569 4249 649 0,'0'0'18'0,"0"0"5"0,0 0-23 0,0 0 0 16,0 0 0-16,0 0 0 0,0 0 69 0,0 0 10 15,0 0 1-15,0 0 1 0,-3 6-52 0,0-1-10 0,0 0-3 16,3-5 0-16,-3 8-8 0,0-3-8 0,3-5 9 0,0 6-9 16,0-6 0-16,-3 5 0 0,3-5 0 0,-3 8 0 15,-3-6 0-15,6-2 0 0,-3 3 0 0,3-3 0 16,-6 5 21-16,6-5-1 0,-3 3-1 0,3-3 0 15,0 0 13-15,-6 3 2 0,0-1 1 0,6-2 0 16,-5 0-13-16,5 0-2 0,-6 3-1 0,6-3 0 16,-3 0-9-16,3 0-2 0,-9 0 0 0,6 0 0 15,-3 0 6-15,0 0 1 0,0 0 0 0,0 0 0 16,0 0 21-16,0 0 5 0,0 0 1 0,0 0 0 16,-3 0-1-16,0 0 0 0,3 0 0 0,0 0 0 15,-3 0-4-15,3 0-1 0,-2 0 0 0,2 0 0 16,-3-3-12-16,3 3-4 0,-3 0 0 0,0 0 0 15,0 0-8-15,0 0-1 0,0-2-1 0,3 2 0 0,-6-3 3 16,3 3 1-16,0 0 0 0,0 0 0 0,0 0-2 16,1 0 0-16,-1 0 0 0,0 0 0 0,0 0 0 0,0 0-1 15,0 3 0-15,-3-3 0 0,3 0 3 0,0 0 1 16,0 2 0-16,0-2 0 0,-3 0-4 0,3 3-1 16,0-3 0-16,1 0 0 0,-4 3-10 0,3-3 12 15,-3 0-12-15,0 0 12 0,0 2-4 0,0-2-8 16,-3 3 12-16,0 0-4 0,-3-3 0 0,1 0 0 15,-1 2 0-15,3 1 0 0,-3 0-8 0,0-1 0 16,0 1 0-16,0-3 0 0,1 5 0 0,-1-2 8 16,0-1-8-16,0 1 0 0,0 2 0 0,3-2 8 15,-3 2-8-15,3-2 0 0,1 2 0 0,-1-2 0 0,0 0 0 16,-3-1 0-16,3 1 8 0,0-1-8 0,0 4 8 0,-3-4-8 16,1 1 10-16,-4 0-10 0,0 2 12 0,0-2-12 15,-3-1 10-15,0-2-10 0,1 3 8 0,2 0-8 16,-3-1 12-16,0-2-4 0,3 0 0 0,4 0 0 15,-4 0-8-15,3 0 0 0,0 3 0 0,0-3 0 16,0 0 8-16,3 2-8 0,0-2 8 0,1 3-8 16,-1-3 9-16,3 3-9 0,0-1 10 0,-3-2-10 15,0 0 8-15,-3 0-8 0,0 0 0 0,-2 0 0 16,2 0 0-16,-3-2 0 0,0 2 0 0,3-3 0 16,-3 3 0-16,1 0 0 0,-1 0 0 0,3 0 0 15,-3 0 8-15,3 3-8 0,0-3 0 0,0 2 0 16,4-2 0-16,-4 0 0 0,6 3 0 0,-3 0 0 15,0-3 0-15,3 2 8 0,-3 1-8 0,3 0 0 16,0-3 0-16,-2 2 0 0,2-2 0 0,-3 0 0 16,-3 0 0-16,0 3 0 0,-3-3 0 0,0 0 0 15,-2-3 0-15,2 3 0 0,-3 0 0 0,0 0 0 0,0 0 0 0,3 0 0 16,-2 0 8-16,2 0-8 0,3 0 0 0,-3 0 0 16,3 0 0-16,0 0 0 0,3 0 0 0,-2 0 0 15,5 0 0-15,-3 0 0 0,3 0 0 0,-3 0 0 16,0 0 8-16,0 0-8 0,-3 0 0 0,1 0 0 15,-1 0 8-15,-3 0-8 0,0 0 0 0,3 0 0 16,-3 0 0-16,0 0 0 0,4 0 0 0,-4 0 0 16,3 0 0-16,0 0 0 0,0 0 0 0,0 0 0 15,3 0 0-15,-2 0 0 0,2 3 0 0,3-3 0 16,-3 0 0-16,0 0 0 0,3 0 0 0,0 0 0 0,0 0 0 16,0 0 0-16,1 0 0 0,-1 0 0 0,3 0 0 15,-3-3 0-15,0 3 0 0,0-2 0 0,0 2 0 0,-3 0 0 16,3 0 0-16,-3-3 0 0,3 3 0 15,1-3 0-15,-4 3 0 0,3 0 0 0,-3 0 0 0,3 0 0 16,-3 0 0-16,3 0 0 0,-3 0 0 0,3 0 0 16,1 0 0-16,-4 0 0 0,0 0 0 0,3 0 0 15,-3 0 0-15,3 0 0 0,0 0 0 0,3 0 0 16,-3 0 0-16,0 0 0 0,3 0 0 0,1 0 0 16,-4 0 0-16,3-2 0 0,0 2 0 0,0 0 0 15,0-3 0-15,0 3 0 0,0 0 0 0,0 0 0 16,0 0 0-16,0 3 0 0,0-3 0 0,0 0 0 15,3 0 0-15,-2 0 0 0,-1 0 0 0,-3 0 0 16,3 0 0-16,0 0 0 0,-3 0 0 0,0 0 0 16,0 0 0-16,3 0 0 0,-3 0 0 0,0 0 0 15,0 0 0-15,4 0 0 0,-4 0 0 0,0 0 0 0,0 0 0 0,0 0 0 16,0-3 0-16,0 3 0 0,0-3 0 16,-3 3 0-16,3 0 0 0,0-2 0 0,1 2 0 0,-4 0 8 15,3 0-8-15,0 0 0 0,0 0 12 0,0 0-3 16,0 0-1-16,0 2 0 0,0-2-8 15,0 3 0-15,4-3-12 0,-4 3 12 0,0-3 0 0,3 2 0 16,-3-2 0-16,0 3 0 0,0-3 0 0,0 0 0 16,0 0 0-16,-3 3 0 0,0-3 0 0,-2 0 0 15,2 0 0-15,0 0 0 0,0 2 0 0,-3 1 0 16,0-3 0-16,3 3 0 0,-2-1 0 0,2 1 0 0,0-3 0 16,3 0 0-16,-3 3 0 0,3-1 0 0,0-2 0 0,0 3 0 15,0-1 0-15,0 1 0 0,4-3 0 0,-1 3 0 16,0-3 0-16,0 0 0 0,3 0 0 0,0 2 0 15,-3-2 0-15,3 3 0 0,0-3 0 0,0 3 0 16,0-3 0-16,0 0 0 0,0 0 0 0,6 0 0 16,-6 0 0-16,0 0 0 0,6 0 0 0,-6 0 0 15,0 0 0-15,0 0 0 0,6 0 0 0,0 0 0 16,-6 0 0-16,0 0 0 0,6 0 0 0,-5 0 0 16,5 0 0-16,-6 0 0 0,3 0 0 0,3 0 0 15,-6 0 0-15,6 0 0 0,-6 0 0 0,6 0 0 16,-6 0 0-16,6 0 0 0,-6 2 0 0,3 1 0 15,3-3-9-15,-6 3 9 0,3 2 0 0,-3 0 0 16,3 1-11-16,0 1 11 0,0 1-10 0,0 0 10 16,3 0-9-16,-3 0 9 0,0 3-8 0,3-1 8 15,0 1 0-15,-3 2 0 0,3-2 0 0,0 2-8 16,0 3 8-16,0 0 0 0,0 0 0 0,0 2-8 0,0 1 8 16,0-1 0-16,3 1 0 0,-3-1-8 0,0 1 8 0,3 2 0 15,-3 0 0-15,3 0 0 0,-3-2 0 0,-3 2 0 16,3 0 0-16,-3 0 0 0,3 0 0 0,-3 1 0 15,0 1 0-15,0 1-8 0,3 3 8 0,-3-1 0 16,0 3 0-16,0 0 0 0,0 0 0 0,0-2 0 16,0-1 0-16,0 1 0 0,0-3 0 0,-3 2 0 15,3-2 0-15,0 0 0 0,0 0 0 0,0-1 0 16,3 4 0-16,-3-1 0 0,3 3 0 0,-2 3 0 16,-1 3 0-16,0-1 0 0,3 0 0 0,-3-2 0 15,0 0 0-15,3-3 0 0,-3 0 0 0,0 0 0 0,0-2 0 16,0-1 0-16,0-2 0 0,0 2 0 15,0 3 0-15,3-2 0 0,-3 2 0 0,3 0 0 16,-3-2 0-16,3 2 0 0,0 0 0 0,-3-3 0 0,3 1 0 0,0-1 0 16,0 1 0-16,0-4 0 0,0 1 0 0,0-3 0 15,0 3 0-15,3 0 0 0,-3 0 0 0,0 2 0 16,0 1 0-16,0-1 0 0,0 1 0 0,3-1 0 16,-3 1 0-16,0-1 0 0,0-2 0 0,0 0 0 15,0-1 0-15,0-1 0 0,0 1 0 0,0-1 0 16,0-1 0-16,0 3-8 0,0-3 8 0,3 3 0 15,-3-1 0-15,0 4-8 0,0-1 8 0,0 3 0 16,3 3 0-16,0-3-8 0,0 0 8 0,-3 0 0 16,6 1 0-16,-6-4 0 0,3 0 0 0,0 1 0 15,-3-1 0-15,3-2 0 0,0 0 0 0,-3 2 0 16,3-2 0-16,-3 3 0 0,3 2 0 0,-1-3 0 0,1 3 0 16,-3 1 0-16,6-1 0 0,-3-8-8 0,0 0 8 0,0 0 0 15,0 0 0-15,0 0 0 0,-3 3 0 0,0 0 0 16,0-3 0-16,0 8 0 15,0 0 0-15,3 1 0 0,-3-1 0 0,0-3 8 0,0 1-8 0,0-1 0 16,0 0 0-16,0-2 0 0,3 3 0 0,-3-3 0 16,-3 2 0-16,3-2 0 0,0 0 0 0,3-1 0 15,-3 1 0-15,3 3-8 0,-3-3 8 0,0-1 0 16,3 1 0-16,-3 3-8 0,3 2 8 0,-3 0 0 16,0-3 0-16,0 1 0 0,0-1 0 0,3 1 0 15,-3 2 0-15,0-3 0 0,0-2 0 0,-3 0 0 16,3 2 0-16,-3-2 0 0,0 0 0 0,3 2 0 0,-3-2 0 15,0 0 0-15,0 2 0 0,0-2 0 0,0 3 0 0,0-3 0 16,3 2 0-16,-3 0 0 0,0-2 0 0,3 3 8 16,-3-1-8-16,0 1 0 0,0-1 0 0,1-2 8 15,-1 0-8-15,0 0 0 0,3 2 0 0,-3 0 8 16,0 1-8-16,0 2 0 0,0 0 0 0,-3 0 8 16,3-2-8-16,0 2 0 0,-3 0 0 0,3 3 0 15,-3-3 0-15,0 3 0 0,0-3 0 0,3 2 0 16,-3 1 0-16,3 0 0 0,-3 0 0 0,3 2 0 15,-3-2 0-15,3 2 0 0,0-2 0 0,0 0 0 16,0-1 0-16,3 4 0 0,-3-3 0 0,0-1 0 16,6-2 0-16,-3 1 0 0,0-1 0 0,-3-3 0 15,0 1 0-15,3-1 8 0,0 0-8 0,-3 1 0 16,3-3 0-16,-3 2 0 0,3-2 0 0,0 2 0 16,-3-4 0-16,3 4 8 0,0-2-8 0,0-3 0 0,3 3 0 15,-3-3 0-15,0 0 0 0,0-2 0 0,3 2 0 0,0 0 0 16,-3 3 0-16,0-6 0 0,0 4 0 0,0-1 8 15,0 0-8-15,0 0 0 0,3 0 0 0,-3-2 0 16,3 2 0-16,-3 0 8 0,-6 0-8 0,6 0 0 16,3 1 0-16,0-1 0 0,0 0 0 0,-3 0 0 15,0 0 0-15,3 0 0 0,-3 1 0 0,0-1 0 16,0 0 0-16,0 0 8 0,3 0-8 0,-3 0 0 16,0 1 0-16,0-1 0 0,3 3 0 0,-3-3 0 15,0 3 0-15,0-1 0 0,0-1 0 0,0 1 0 16,3 1 0-16,0 0 0 0,-3 0 0 0,3 0 0 15,0-1 0-15,-3 1 0 0,0 0 0 0,0 0 0 16,3 0 0-16,0-1 0 0,-3 1 0 0,3 3 0 0,-3-3 0 0,0 2 0 16,0 3 0-16,0-2 0 0,0 2 0 0,0 0 8 15,0-3-8-15,3 3 0 0,0 0 0 0,0 1 0 16,-3-1 0-16,0-3 0 0,3 3 0 0,-3 0 0 16,0-2 0-16,0 2 0 0,0 0 0 0,3-3 0 15,0 4 0-15,-3-1 0 0,0-3 0 0,0 6 0 16,0-3 0-16,3-3 0 0,-3 4 0 0,0-1 0 15,3-3 0-15,-3 1 0 0,0-1 0 0,0 3 0 16,0-2 0-16,0-1 0 0,0 0 0 0,0 4 0 16,3-1 0-16,0-3 0 0,-3 3 0 0,3-2 8 15,0-3-8-15,3 2 0 0,-3-2 0 0,3 0 0 16,-3-1 0-16,3-1 0 0,-3-1 0 0,2 0 0 16,-2 0 0-16,3 0 0 0,-3-2 0 0,0 2 0 15,3-3 0-15,-3 1 0 0,0 2 0 0,0-2 0 0,0 2 0 16,-3-3 0-16,3 4 0 0,0-1 0 15,0-3 0-15,0 3 8 0,-3-2-8 0,3 2 0 0,0-2 0 0,-3 2 0 16,3-3 0-16,-3 3 0 0,3-2 0 0,0 2 0 16,0-2 0-16,0 2 0 0,0 0 0 0,0 0 0 15,0 0 0-15,0 0 0 0,0 3 0 0,0 0 0 16,-3-3 0-16,3 3 0 0,0-3 0 0,-3 3 0 16,3 0 0-16,-3 2 0 0,0-4 0 0,0 1 8 15,0-2-8-15,0 3 0 0,0 0 0 0,0-3 0 16,0 0 0-16,0 3 8 0,-6-3-8 0,6 3 0 0,-3 0 0 15,0 0 8-15,0 0-8 0,0-1 0 0,0 1 8 0,3 0-8 16,-3 0 0-16,0-3 0 0,0 3 0 0,0-3 8 16,0 3-8-16,0 0 0 0,0 0 0 0,3-3 0 15,-3 2 0-15,0-1 0 0,0-1 0 0,0 3 0 16,0-3 0-16,3 3 0 0,-3-1 0 16,0-1 0-16,3 1 0 0,-3 1 0 0,0-3 0 0,3 3 0 15,-3-3 0-15,0 1 0 0,0-1 0 0,3 0 0 16,-3-3 0-16,3 1 0 0,-3-1 0 0,3 1 0 15,0-3 0-15,-3 0 0 0,3 2 0 0,-3-2 0 16,0 3 0-16,3-4 0 0,0 1 0 0,-2 0 0 16,2 0 0-16,-3 3 0 0,3-3 0 0,0-1 0 15,0 4 0-15,-3-1 0 0,3 1 0 0,-3-1 0 16,0-2 0-16,0 0 8 0,3 0-8 0,-3 0 0 16,0 0 0-16,0 0 0 0,0-3 0 0,3 3 0 0,-3 0 0 15,0-3 8-15,3 0-8 0,0 0 0 0,-3 1 0 0,3-1 0 16,-3 0 0-16,3 0 0 0,0-2 0 0,-3 2 0 15,0 0 0-15,3-2 8 0,0 0-8 0,-3 2 0 16,3 0 0-16,0-2 0 0,-3-1 0 0,3 3 0 16,0-5 0-16,0 3 0 0,-3 2 0 0,3-2 0 15,0-1 0-15,3 1 0 0,-3-1 0 0,3 1 0 16,-3-3 0-16,0 3 0 0,3-4 0 0,-3-7 0 16,0 8 0-16,3 0-8 0,-3-8 8 0,3 8 0 15,0 3 0-15,-3-3 0 0,3 0 0 0,-3-8 0 16,3 8 0-16,0-3-8 0,0 6 8 0,0-3 0 15,0-1 0-15,0 4 0 0,0 0 0 0,0-1 0 16,0-2 0-16,0 5 0 0,0-2 0 0,-1 0 0 0,1-1 0 0,3 1 0 16,-3-1 0-16,3 1 0 0,-3 2 0 0,0-2 0 15,0-3 0-15,3 0 0 0,-3 2 0 0,0-2 0 16,0 0 0-16,0 0 0 0,0 0 0 0,0-3 0 16,0 0-9-16,-3-5 0 0,0 0 0 0,6 6 0 15,-3-1 9-15,-3-5 9 0,6 3-1 0,0 2-8 16,-6-5 0-16,6 3 0 0,-6-3 0 0,3 2 0 15,3 1 0-15,0 2 0 0,0-2-11 0,-6-3 11 16,6 5 0-16,0 0 0 0,-3-2 0 0,-3-3 0 16,9 5 0-16,-4 1 9 0,1-4-1 0,0 4 0 15,3-1-8-15,-3-2 0 0,3 2 0 0,0 0 0 16,0-2 0-16,-9-3 0 0,6 5 0 0,0 0 0 16,3 1 0-16,0-4 0 0,0 4 0 0,3-4 0 15,-3 1 0-15,0 2 0 0,5-2 0 0,-2-1 0 16,0 1-9-16,3 2 9 0,0-2 0 0,0 0 0 15,0-1 0-15,0 4 0 0,2-4 0 0,-2 4 0 0,3-1 0 0,-3-2 0 16,3 4 0-16,-3-1 0 0,6-1-10 0,-3 3 10 16,-1-3-8-16,1 1 8 0,0 1 0 0,-3-1 0 15,3-1 0-15,3 0 8 0,-3 1-8 0,2 2 0 16,1-6 0-16,3 4 0 0,0-1 0 0,0-3 0 16,-4 4 0-16,4-1 0 0,0-2 0 0,0-1 0 15,-3 4 0-15,3-4-8 0,-1 1 8 0,1 0 0 16,-3-1 0-16,3 1 0 0,0 0 0 0,-1-1 0 15,7-2 0-15,-3 5-8 0,-3-2 8 0,3-3 0 0,2 3 0 16,1-1 0-16,-3-2 0 0,0 0 0 0,3 0 0 0,-4 0-8 16,1 0 8-16,0 0 0 0,3 0 0 0,-4 0 0 15,4 0 0-15,-3-2-8 0,0 2 8 0,0-3 0 16,2 3 0-16,1-3-8 0,0 3 8 0,3-5 0 16,-1 5 0-16,-2 0-8 0,0 0 8 0,0 0 0 15,-1 0 0-15,-2-2 0 0,3 2 0 0,-3-3-8 16,3 3 8-16,-4 0 0 0,1 0 0 0,6 0 0 15,-3 0 0-15,2 3 0 0,1-3 0 0,-3 2-8 16,3-2 8-16,-1 0 0 0,-2 5 0 0,0-5 0 16,0 0 0-16,-1 3 0 0,1-3 0 0,0 3 0 15,0-3 0-15,-1 2 0 0,1-2 0 0,6 0 0 16,-3 0 0-16,-1 0 0 0,4 0 0 0,-3 0-8 16,-3 0 8-16,2 6 0 0,-2-6 0 0,0 0 0 15,3 0 0-15,-4 2 0 0,1 1 0 0,3-3 0 16,-3 0 0-16,-1 0 0 0,4 0 0 0,0 0 0 0,0 0 0 0,-1-3 0 15,4 3 0-15,-6 0-8 0,-3-2 8 0,2 2 0 16,4-6-9-16,0 6 9 0,0-2 0 0,-4 2 0 16,4-3 0-16,0 0 0 0,3-2 0 0,-4 5 0 15,4 0 0-15,0 0 0 0,-3 0 0 0,2 0 0 16,-5 0-9-16,3-2 9 0,-3-1 0 0,2 3 0 16,-2-5 0-16,3 2 0 0,0 3 0 0,-1 0 0 15,-2-3-8-15,3 1 8 0,0 2 0 0,-4-3 0 16,4 0 0-16,-3 1 0 0,0-1 0 0,-4 0 0 15,7 3 0-15,-3-2 0 0,0-1 0 0,-1 3 0 16,1 0 0-16,0 0 0 0,6 0 0 0,-4 0 0 0,1 0 0 0,3-3 0 16,-3 3 0-16,-1 0 0 0,-2 0 0 0,0 0 0 15,0 0 0-15,2-2 0 0,1 2 0 0,-6 0 0 16,0-3 0-16,3 3 0 0,-1-2 0 0,4-1 0 16,0 0 0-16,-3 1 0 0,5-1 0 0,-5-2 0 15,3 2 0-15,-3 3 0 0,-1-3 0 0,-2 1 0 16,6-1 0-16,-3 0 0 0,-1 1 0 0,1 2 0 15,0 0 0-15,0 0 0 0,2 0 0 0,-2-3 0 16,3 3 0-16,3 0 0 0,-4 0 0 0,-2 0 0 16,0-3 0-16,0 3 0 0,-1-2 0 0,1 2 0 15,0 0 0-15,-3 0 0 0,0-3 0 0,2 3 0 16,4 0 0-16,-3 0 0 0,3 0 0 0,-1 0 0 16,1 0 0-16,0 3 0 0,-3-1 0 0,-1-2 0 15,1 3 0-15,0 0 0 0,-3-1 0 0,2 1 0 16,1-3 0-16,0 3 0 0,-3-1 0 0,-3 1 0 15,2-3 0-15,4 3 0 0,-3-3 0 0,3 2 0 16,-1 1 0-16,-2-3 0 0,0 0 0 0,0 0 0 0,0 0 0 0,-4 0 0 16,1 0 0-16,0 0 0 0,0 3 0 0,3-3 0 15,-4-3 0-15,1 3 0 0,0 3 0 0,3-3 0 16,0 0-8-16,-1 0 8 0,-2 2 0 0,3-2 0 16,-3 3 0-16,0-3 0 0,-1 3 0 0,1-3 0 15,-3 0 0-15,0 0 0 0,0 0 0 0,3-3 0 16,-7 3 9-16,7-3-9 0,-3 3 0 0,-3 0 0 15,3-2 0-15,0-1 0 0,-4 3 0 0,1-3 0 16,0 1 0-16,0 2 0 0,0-3 0 0,0 3 0 16,0-3 0-16,-1 3 0 0,1-2 0 0,-3 2 0 0,3 0 0 0,0 0 0 15,0 0 0-15,-3 0 0 0,3-3 0 16,-4 0 0-16,4 3 0 0,-3 0 0 0,0 0 0 16,0 0 0-16,0-2 0 0,-3 2 0 15,3 0 0-15,-3 0 0 0,2 0 0 0,1 0 0 0,0 0 0 0,0-3 0 16,0 3 0-16,0 0 0 0,-3 0 0 0,-12 0 0 15,15-3 0-15,-1 1 0 0,1-1 0 0,0 1 0 16,0-4 0-16,3 6 0 0,0 0 0 0,0-2 0 16,0-1 0-16,-1 0 0 0,1 1 0 0,0-1 0 15,-3 3 0-15,0-3 0 0,-3 3 0 0,3-2 0 16,3 2 0-16,-4-3 0 0,-2 3 0 0,3-3 0 16,0 3 0-16,0 0 0 0,0 0 0 0,0 0 0 15,0-2 0-15,0 2 0 0,-1 0 0 0,1 0 0 16,0 0 0-16,3-3 0 0,-3 3 0 0,3 0 0 0,3 0 0 15,-4 0 0-15,1 0 0 0,0 3 0 0,-3-6 0 16,3 3 0-16,-3 0 0 0,0 0 0 0,0 0 0 0,-1-2 0 16,1 2 0-16,0 0 0 0,0 2 0 0,-3-2 0 15,3 0 0-15,-3-2 0 0,0 2 0 0,3 0 0 16,-3 0 0-16,-1 0 0 0,-2 0 0 16,0 0 0-16,6 0 0 0,-3 0 0 0,-6 2 0 0,6-4 0 15,0 2 0-15,0 2 0 0,0-2 0 0,-6 3 0 16,-6-3 0-16,9 0 0 0,5 0 0 0,-5 2 0 15,-9-2 0-15,6 0 8 0,6 3-8 0,0-3 0 16,-12 0 0-16,0 0 8 0,0 0-8 0,9 3 0 16,0-3 0-16,-9 0 0 0,0 0 0 0,0 0 0 0,12 0 0 15,-6 0 0-15,-6 0 0 0,6 0 0 0,3-3 0 16,-9 3 0-16,0 0 0 0,0 0 0 0,9 0 0 0,0-3 0 16,-1 3 0-16,-2 0 0 0,-6 0 0 0,0 0 0 15,0 0 0-15,9-2 0 0,-3-1 0 0,3 1 0 16,-3 2 0-16,0-3 0 0,0 0 0 0,-6 3 0 15,0 0 0-15,6-5 0 0,3-3 0 0,-6 3 0 16,3-3 0-16,-3 0 0 0,0-3 0 0,3 1 0 16,0-1 0-16,-3-2 0 0,0 2 0 0,0 1 0 15,3-4 0-15,0 4 0 0,-6-1 0 0,3 1 0 16,0-4 0-16,0 7 0 0,0-4 0 0,0 0 0 16,-3 1 0-16,0-1 0 0,5 1 0 0,-2-1 0 15,0-2 0-15,0 0 0 0,0-1 0 0,-3 1 0 16,3 0 11-16,-3-3-3 0,0 0-8 0,3 0 12 15,0 0 0-15,0-2-1 0,-3-1 0 0,3 3 0 16,-3-2-11-16,3 2 10 0,-3 0-10 0,0 0 10 0,3-2-10 16,-3 5 0-16,3-3 9 0,-3 0-9 0,-3 0 0 0,3 0 8 15,3 0-8-15,-3 3 0 0,-3-3 0 0,3 0 8 16,0 0-8-16,0 0 0 0,0-2 0 0,0-1 0 16,-3-2 0-16,3 0 0 0,3 3 0 0,0-6 0 15,-6 3 0-15,3-1 8 0,0 1 0 0,0 0 0 16,0 0 0-16,0 0 0 0,0-3-8 0,0 3 0 15,0 0-8-15,0-3 8 0,-6 3 0 0,6-3 0 16,0 0 0-16,0 0 0 0,-3 0 0 0,0 1 0 16,3-1 8-16,0 0-8 0,3 0 0 0,-3 6 0 15,0-6 0-15,-3 3 0 0,0-6 0 0,3 3 0 0,0-2 0 0,0 2 0 16,-3 0 0-16,3-10 0 16,-3 2 0-16,3 0 0 0,3 1 0 0,-3 2 0 15,-6-3 0-15,3 0 0 0,0-2 0 0,3-1 0 0,0 1 0 0,3-1 8 16,-3 1-8-16,0 0 0 0,-3-1 0 0,6 4 0 15,0-7 0-15,-3 4 0 0,0-3 0 0,0 0 8 16,3-3-8-16,-3-2 0 0,3 2 0 0,-3 3 0 16,3 0 0-16,-3 0 0 0,6 3 0 0,-6-3 8 15,0 0-8-15,0-3 0 0,6 0 0 0,-3 1 0 16,-3-6 0-16,0 2 0 0,3 4 0 0,0 2 0 16,0 0 0-16,0-1 8 0,-3 1-8 0,3 0 0 15,0 0 0-15,-3-2 0 0,0-4 0 0,0 1 0 16,0 2 0-16,0-2 0 0,0-3 0 0,-3 8 0 15,0 8 0-15,3 0 0 0,0-3 0 0,0-2 0 0,-3-1 0 16,0-4 0-16,3-1 0 0,0 0 0 0,-3 0 0 16,3 3 8-16,-3 3-8 0,3 0 0 0,0 5 0 0,-3-3 0 15,0 3 0-15,0 0 8 0,6-3-8 0,-3 0 0 16,0-2 0-16,-3-1 0 0,3-2 0 16,0 3 0-16,0-3 0 0,-3 5 0 0,0 0 0 0,3 3 0 15,0 3 0-15,0 2 0 0,-3 0 0 0,0 0 0 16,3 0 0-16,0 1 8 0,0-4-8 0,-3-2 0 15,0 0 0-15,3-3 0 0,0-5 0 0,0 3 0 16,-3-3 0-16,3 2 0 0,0 1 0 0,3 2 0 16,-3 3 0-16,0 0 0 0,0 0 0 0,0 0 0 15,0 2 0-15,0 1 0 0,-3-3 0 0,0 0 0 0,6-3 0 0,-3-2 0 16,-3-1 0-16,3-2 0 0,0 3 0 0,0-3 8 16,0 5-8-16,-3-2 0 0,3 2 0 0,-2 0 0 15,2 6 8-15,-3-6 0 0,-3 0 0 0,3-5 0 16,0 3-8-16,0-6 0 0,0 0 0 0,-3 3 0 15,0 0 8-15,3 3-8 0,0-1 8 0,0 1-8 16,-6 2 0-16,6 3 9 0,3 0-9 0,-3 0 0 16,-3 0 0-16,3-3 0 0,0-2 0 0,0-1 0 15,3-2 8-15,-3 0-8 0,-3 0 0 0,3 3 0 16,-6-3 0-16,6 5 0 0,0 0 8 0,0 3-8 16,-3-3 0-16,3 1 0 0,0-6 0 0,0 0 0 15,3-8 0-15,-3 5 0 0,3-2 0 0,0-1 0 16,3 4 0-16,-6 1 0 0,3 4 0 0,-3 2 0 15,3 3 0-15,0-3 0 0,0-2 0 0,0 0 0 0,0-6 0 16,0 0 0-16,3 1 0 0,0-1 0 0,-3 3 8 0,3 2-8 16,0 1 12-16,3 0-12 0,-6 5 0 15,0-3 0-15,3-3 0 0,0-2-12 0,6-2 12 0,-6 2 0 16,-3-3 0-16,3 0-9 0,3 1 9 0,-3 4 0 16,0 1 0-16,-3 2 0 0,3 3 0 0,-3 0 0 15,0 0 0-15,0 2 0 0,-3-2 0 0,3 3 0 16,0-3 0-16,-3 2 0 0,-3-2 0 0,3 3 9 15,3 2-9-15,-3-3 0 0,-3 1 9 0,3 2-9 16,0 0 0-16,0 0 9 0,3 3-9 0,0 0 0 16,-3 0 9-16,-3 0-9 0,3 0 0 0,0-1 9 15,3-1-9-15,0-4 0 0,3 1 0 0,-3-1 0 0,0 1 0 0,0-3 0 16,0 2 8-16,0 1-8 16,3-1 0-16,-3 4 0 0,-3-1 0 0,3 0 0 15,3 3 0-15,-3-3 0 0,0 3 0 0,-3 0 0 0,3-3 0 0,0 3 0 16,3-6 0-16,-3 1 0 0,0-1 0 0,0-2 0 15,6 3 0-15,-3-1 0 0,-3 1 0 0,0 2 0 16,3 0 0-16,-3 3 0 0,6 0 0 0,-6 0 0 16,-3-3 0-16,3 3 0 0,3-1 0 0,0 4 0 15,-3-3 13-15,-3 0-4 0,3-1-1 0,0 1 0 16,0-3-8-16,0 3 0 0,-3-3 0 0,3 3 0 16,3 0 0-16,-3 0 0 0,0 0 0 0,0 0 0 15,0 2 0-15,0 3 0 0,0-2 0 0,0-1 0 16,0 3 0-16,0-2 0 0,3-1 0 0,-3 1 0 15,0 2 0-15,0-3 0 0,6 4 0 0,-6-1 0 16,0 0 0-16,0-3 0 0,0 3 0 0,0 0 0 16,3 3 0-16,-6-3 0 0,0 3 0 0,0 0 0 0,0 2 18 15,3 1 2-15,-3 2 0 0,3-3 0 0,0 3-20 16,0 0 0-16,0 3 0 0,-3 0 0 16,-3-1 10-16,0 1-2 0,6 0 0 0,-3 0 0 15,-3 2-8-15,0 0 8 0,4 1-8 0,-4 2 8 0,0 0 0 0,-3-3 0 16,6 3 0-16,-6-3 0 0,-3 3 4 0,0-2 0 15,6-4 0-15,-6 6 0 0,0 0-12 0,-3 0 0 16,6 3 0-16,0 0 0 0,-2-3 0 0,-4 0 0 16,0 0 0-16,0 0 0 0,0 2 28 0,0 1 3 15,-6 0 1-15,3-1 0 0,-2 4-32 0,-1-1 0 0,0 0 0 16,3 0 0-16,-3 1 0 16,0-1 0-16,-2 0 0 0,-4 1 0 0,3-1 0 0,-3-2-20 0,0 2 4 0,-5 0 0 15,-1-2 16-15,3-1 0 0,0 1 0 0,4 0 0 16,-1-1-8-16,0-2 8 0,3-2 0 0,-3 2 0 15,4 0 0-15,-4 0 0 0,0 0 0 0,0-3 0 16,-3 3 0-16,4 0 0 0,-4 0 0 0,3 0 0 16,3 0 0-16,1 0 0 0,-7 0 0 0,6-3 0 15,0 1 0-15,0-1 0 0,0 1 0 0,1 2 0 16,-1-3 0-16,-3 0 0 0,3 1 0 0,-3 2 0 16,4-3 0-16,-4 0 0 0,-3 3 0 0,3 0 0 15,-2-2 0-15,2 2 0 0,0 0 0 0,0 0 0 16,3 0 0-16,-2 0 0 0,2 0 0 0,-3 2 0 15,3-2 0-15,0 0 0 0,1 3 0 0,-4-3 0 16,3 3 0-16,-3-3 0 0,0 0 0 0,-2 2 0 16,2-2 0-16,0 3 0 0,0-3 0 0,-3 0 0 15,4 0 0-15,2 0 0 0,-3 0 0 0,3 0 0 0,3-3 0 0,-2 1 0 16,-1 2 0-16,3-3 0 0,0 0 0 0,0 3 0 16,-3-2 0-16,4-1 0 0,-4 0 0 0,3 1 0 15,-3-1 0-15,3 3 0 0,-2-3 0 0,2 3 0 16,-3-2 0-16,3 2 0 0,3 0 0 0,-3 0 0 15,3 0 0-15,-2 2 0 0,-1-2 0 0,3 0 0 16,0 0 0-16,-3 0 0 0,3 0 0 0,-2 0 0 16,-1-2 0-16,3 2 0 0,0-3 0 0,-3 3 0 15,0 0 0-15,1-3 0 0,-1 3 0 0,0-2 0 16,-3 2 0-16,3 0 0 0,-3-3 0 0,4 3 0 16,-1 0 0-16,0 3 0 0,-3-3 0 0,3 0 0 15,0 2 0-15,1 1 0 0,-1-3 0 0,3 0 0 0,-3 3 0 0,0-1 0 16,0-2 0-16,1 0 0 0,-1 0 0 0,0 0 0 15,-3 0 0-15,0 0 0 0,0 0 0 0,-2 3 0 16,2 0 0-16,0-3 0 0,0 0 0 0,0 0 0 16,1 0 0-16,2 2-8 0,0-2 8 0,0 3 0 15,-6 0-10-15,6-1 10 0,1-2-8 0,-1 6 8 16,3-4 0-16,-3 1-8 0,0 0 8 0,0-1 0 16,1 1 0-16,-4-1-8 0,3 1 8 0,-3-3 0 15,3 5 0-15,-3-2 0 0,1-3 0 0,-1 3 0 16,6-1 0-16,-3 1 0 0,0 0 0 0,-3-1 0 15,4 1 0-15,-1 0 0 0,3-3 0 0,0 2-8 16,-3-2 8-16,3 3 0 0,1-3 0 0,-1 3-8 16,3-3 8-16,3 2 0 0,-3 3 0 0,3-2-8 15,-3 0 8-15,0-3 0 0,0 0 0 0,4 0 0 0,-7-3 0 16,0 3-10-16,0 0 10 0,-3-3-10 16,6 1 10-16,0 4-10 0,-3 1 10 0,4-3-10 15,2 0 10-15,-3 0 0 0,0 0 0 0,0 3-8 0,0-3 8 0,3 2-8 16,-3-2 8-16,6 0-8 0,-2-2 8 0,-4 2 0 15,3 0 0-15,3 2 0 0,-6 1 0 0,0 0 0 16,3-3 0-16,-3-3 0 0,6 0 0 0,-6 1 0 16,4 2 0-16,-1 0 0 0,-3 0 0 0,0 2 0 15,3 1 0-15,-6 2 0 0,0-7 0 0,3 4 0 16,0 4 0-16,-2-4-8 0,-1-2 0 0,3 0 0 16,0 0 0-16,0 3 0 0,0-3 8 0,3 3 0 15,-6-3 0-15,7 0-8 0,-1 0 8 0,-3 0 0 0,3-3 0 0,0 0 0 16,0 1 0-16,0-1-8 0,-3 6 8 0,3-3 0 15,0-3-8-15,1 0 8 0,-1-2-8 0,0 2 8 16,0 3-9-16,3 0 9 0,-3-2-10 0,3-1 10 16,-3 0-8-16,3 1 8 0,-3-1 0 0,3-2-9 15,-3 0 9-15,4 2 0 0,-4 0 0 0,3-2 0 16,-3 2 0-16,0 3 0 0,0-2 0 0,6-1 0 16,-3 0 0-16,-3 1 0 0,3 2 0 0,-6-3 0 15,6 0 0-15,1 1 0 0,-1 2 0 0,-6 0 0 16,3 0 0-16,3 0 0 0,0 0 0 0,3 0 0 15,-3 0 0-15,0 0 0 0,0-5 0 0,0 2 0 16,0 3 0-16,0 0-8 0,-2 0 8 0,2 0 0 16,3 0 0-16,-3 0 0 0,0-3 0 0,3 3-8 15,0 6 8-15,6-6 0 0,0 0 0 0,-12-3-8 16,0 3 8-16,3 3 0 0,0-1 0 0,3 1 0 0,-3-1 0 16,0-2 0-16,0-2 0 0,1-1 0 0,-1 6 0 0,0-3-10 15,0 0 10-15,0 0 0 0,0 0 0 0,0 2 0 16,3 1 0-16,-3-3 0 0,-3 0-8 0,3-3 8 15,-3 3 0-15,3 3 0 0,0-6 0 0,1 3 0 16,-4 3 0-16,0 2 0 0,3-5 0 0,0 3-8 16,0-3 8-16,0 0 0 0,0 5 0 0,0-2 0 15,0-3 0-15,0 0 0 0,3 0 0 0,-3 0 0 16,3 0-8-16,1 0 8 0,-1 3 0 0,0-1-12 16,0-4 12-16,6 2-10 0,0 0 10 0,0 0-8 15,0 8 8-15,0-8-8 0,-6 8 8 0,3-3-10 16,3-5 10-16,0 0-10 0,-6 10 10 0,3 1-12 0,3-3 12 0,0 2-12 15,0 6 12-15,-3-2-13 0,3-4 5 0,0-2 8 16,3 3-16-16,0 2 5 0,-6-2 1 0,3-1 0 16,3 1 10-16,0-1-12 0,-3 6 12 0,0-3-12 15,0 1 12-15,0 1-13 0,3 4 5 0,-3 2 8 16,0-2-14-16,0-1 5 0,3 1 1 0,-3-1 0 16,0 1 8-16,0-1-8 0,0-2 8 0,0 3-8 15,0-1 8-15,3-2 0 0,-3-3-9 0,0 1 9 16,3-4 0-16,0 1 0 0,-6-1 0 0,3-2 0 15,3 0 0-15,-3-3 0 0,0 3 0 0,0-8 0 16,0 6-9-16,0-6-1 0,0 0 0 0,6 5 0 16,-3 0-2-16,-3-5 0 0,0 0 0 0,8 0 0 15,-2 0 12-15,3 0-10 0,-3 3 10 0,-6-3-10 16,9 0 10-16,3-3 0 0,-6 3 0 0,-6 0 0 16,12-2 0-16,0-1-10 0,-3 3 10 0,3-3 0 15,0 1 0-15,0-1-8 0,-1-2 8 0,4 2 0 0,-3 3 0 0,3-3 0 16,-3 3-8-16,3 0 8 0,-3-2 0 0,3 2 0 15,3-3 0-15,-7 3 0 0,4-2 0 0,0 2 0 16,0 0 0-16,0 2 0 0,0-2 0 0,0 5 0 16,3-5 0-16,-3 3 0 0,2 0 0 0,1 2 0 15,-3-2 0-15,6-1 0 0,-3 1 0 0,6-3 0 16,-4 3-8-16,1-1 8 0,0 1 0 0,0 0 0 16,3-1 0-16,-6 1 0 15,-3-1 0-15,2-2 0 0,4 3-8 0,0 0 8 0,0-1 0 0,0 4 0 0,-3-6 0 0,8 8 0 16,1-3 0-16,0 3 0 0,-6-8 0 0,3 3 0 15,2-3 0-15,1 2 0 0,0 1-8 0,0-1 8 16,-3 1 0-16,2-3 0 0,-2 5 0 0,0-5 0 16,0 3 0-16,-3 0 0 0,-1-1 0 0,4 1 0 15,-3 0 0-15,3-1 0 0,-3 4 0 0,0-1 0 16,2-5 0-16,4 0 0 0,-3 0 0 0,3 3 0 16,-3-1 0-16,2 1 0 0,-2 2 0 0,0-5 0 15,3 3-8-15,-3-1 8 0,-1 1 0 0,-2 0 0 16,0-1 0-16,3-2 0 0,0 3 0 0,-3 0 0 15,-1-3 0-15,4 2 0 0,0 1 0 0,0 0 0 16,-3 4 0-16,3-1 0 0,5-6 0 0,1 0 0 16,-3 2 0-16,0 1 0 0,-4 2 0 0,4-2 0 15,0 2 0-15,-3 1 0 0,0-4 0 0,-1 4 0 16,4-1 0-16,0-3 0 0,0 1 0 0,0 0 0 16,-1 2 0-16,1 0 0 0,-3-2 0 0,6 0 0 0,0-1 0 15,2 4 0-15,-2-4 0 0,0-2 0 0,0 0 0 0,-1 3 0 16,1-3 0-16,-3 3 0 0,3 2-8 0,-4-3 8 15,1 1 0-15,3-3 0 0,-6-3 0 0,3 1 0 16,-4 4 0-16,4-2 0 0,3 0 0 0,0 3 0 16,-3-3 0-16,-1 0 0 0,4-3 0 15,0 3 0-15,-3 0 0 0,2 0 0 0,-2 0 0 0,0-2 0 16,0-1 0-16,0 1 0 0,-1 2 0 0,1-3 0 16,0 0 0-16,0 1 0 0,-1-1 0 0,1 3 0 15,0 0 0-15,0 0 0 0,3-3 0 0,-4 3 0 16,-2 0 0-16,0 0 0 0,0 0 0 0,-3 0 0 0,0 0 0 0,-1 0 0 15,1 0 0-15,-3 0 0 0,3 0 0 0,-3 0 0 16,3 0 0-16,-1 3 0 0,-2 0 0 0,-3-1 0 16,3 1 0-16,-6 0 0 0,3 4 0 0,0-1 0 15,3-6 0-15,-4 2 0 0,1 1 0 0,3-3 0 16,0 0 0-16,3-3 8 0,0 1-8 0,-3-4 0 16,-1 6 0-16,-2-2 0 0,6 2 0 0,-9-3 0 15,3 3 0-15,0-5 0 0,0 0 0 0,0-1 0 16,-1 1 0-16,4 2 0 0,-3-2 0 0,9 0 0 15,-3-1 0-15,0 1 0 0,-3 0 0 0,2 0 0 16,1-1 0-16,3 4 0 0,-3-4 0 0,3 1 0 16,0 0 0-16,-1-1 0 0,-2 1 0 0,3 0 0 15,-3 0 0-15,0-1 0 0,-1-2 0 0,1 3 0 16,-3 2 0-16,0-2 0 0,0 3 0 0,3-1 0 16,-6-2 0-16,2 2 0 0,1 0 0 0,0 1 0 15,-3 2 0-15,3-3 0 0,-3 3 0 0,0 0 0 0,0 0 0 0,-1 0 0 16,-2 0 0-16,0 3 0 0,0-3 0 0,3 2 0 15,-6 1 8-15,3 0-8 0,-3-3 0 0,0 2 0 16,0-2 8-16,0 3-8 0,0-3 0 0,-1 3 0 16,1-1 8-16,-3-2-8 0,3 3 0 0,-3-1 0 15,3 1 0-15,-3-3 0 0,3 3 0 0,-3-3 0 16,-6 0 8-16,9 2-8 0,-3-2 0 0,0 3 0 16,-6-3 0-16,0 0 0 0,9 3 0 0,-3-3 0 15,-6 0 0-15,6 0 0 0,-6 0 8 0,0 0-8 16,6 0 0-16,-6 0 0 0,0 0 8 0,6 2-8 15,-6-2 0-15,9 0 9 0,-4 3-9 0,-5-3 0 0,0 0 0 0,6 3 0 16,-6-3 0-16,6 2 0 0,-6-2 8 0,0 0-8 16,6 3 0-16,0 0 0 0,0-1 0 15,-6-2 0-15,0 0 0 0,9 3 0 0,0-3 0 0,-3 2 0 16,3-2 0-16,-3 0 0 0,3 0 0 0,0 0 0 16,-3 0 0-16,3 3 0 0,0-3 0 0,0 0 0 15,-4 0 0-15,4 3 0 0,0-3 0 0,-3 0 0 16,0 2 0-16,3-2 0 0,-3 0-10 0,0 3 10 15,3-3 0-15,0 0 0 0,-9 0 0 0,9 3 0 16,0-3 0-16,-3 0 0 0,-6 0 0 0,9 0 0 16,-3 0 0-16,0-3 0 0,-6 3 0 0,0 0 0 15,0 0 0-15,0 0 0 0,6 0 0 0,-6 0 0 16,0 0 12-16,0 0-4 0,8 0 0 0,-8 0-8 16,0 0 8-16,0 0-8 0,0 0 0 0,0 0 0 15,6 0 0-15,-6 0 0 0,0 0 0 0,0 0 0 0,6 0 0 0,-6 0 0 16,0 0 0-16,6 5 0 0,-6-5 0 15,3 8 10-15,0 0-10 0,0 0 8 0,-3 3-8 0,0-3 0 16,0 5 0-16,0 0 8 0,-3 3-8 0,3 0 0 16,-3-3 0-16,0 6 0 0,0-3 0 15,3 2 0-15,-3-2 0 0,0 2 0 0,0-2 0 0,0 3 0 16,3-3 0-16,-3 2 0 0,0-5 0 0,1 6 0 16,-1-3 0-16,0 2 0 0,0 1 0 0,0-3 0 15,0 2 0-15,0 1 0 0,3-1 0 0,-3 1 0 16,0-1 0-16,3 4 0 0,0-1 0 0,0 0 0 15,0 0 0-15,0 0 0 0,0-2 0 0,-3 2 0 16,0-3 0-16,3 1 0 0,0-3 0 0,-3 2 8 0,3-2-8 0,-6 0 0 16,3-3 0-16,0 3 0 0,0 0 0 0,-3 0 0 15,3-3 10-15,-3 6-10 0,3-3 12 0,-3-1-12 16,3 4 0-16,-3-1 0 0,0 4 0 0,3-1 0 16,-3 3 0-16,3-1 0 0,-3 4 0 0,0 2 0 15,0-3 0-15,0 1 0 0,1-1 0 0,-1 1 0 16,-3-6 0-16,3 3 0 0,0-3 0 0,0 3 0 15,0-3 0-15,0 0 0 0,3 3 0 0,-3-3 0 16,3 3 0-16,-3 0 0 0,3 2 0 0,0 3 0 16,-3-2 0-16,3 2 0 0,-3-3 0 0,3 3 0 15,0-2 0-15,0-3-9 0,3-3 9 0,-3 5 0 16,3-2 0-16,-3-3 0 0,3 3 0 0,0-5 0 16,-3-1 0-16,3 1 0 0,3-1 0 0,-3 1 0 15,0-3 0-15,0 2-8 0,0 1 8 0,0-1 0 16,3 1 0-16,0-1 0 0,-3 1 0 0,0-1 0 0,3 1 0 0,0-3 0 15,-3 0 0-15,0-1 0 0,3 1 0 0,-3 0 0 16,0-3 0-16,0 3 0 0,0-3 0 0,0 1 0 16,0 2 0-16,3-3 0 0,-6 3 0 0,3-3 0 15,0-3 0-15,3 1 0 0,-3 2 0 0,0-5 0 16,0 3 0-16,0-3 0 0,0 0 0 0,3 0 0 16,-3 0 0-16,0 0 0 0,0-1 0 0,0 1 0 15,-3-2 0-15,3 2 0 0,-3-3 0 0,3 3 0 16,0-3 0-16,0 3 0 0,0 0 0 0,-3 0 11 15,3 0-11-15,0 0 12 0,0 0-12 0,0 0 0 0,0-3-12 0,0 3 12 16,0-8 0-16,0 8 0 16,0-3 0-16,0-5 0 0,0 8 0 0,0-8 0 15,-3 5 0-15,3-5 0 0,0 8 0 0,0-8 0 16,0 8 0-16,0-2 0 0,-3 1 0 0,0-1 0 0,3 2 11 0,-3-3-11 16,3 3 0-16,-3 0 0 0,0 0 0 0,3 0 0 15,0 0 0-15,-3 2 0 0,0-2 0 0,0 0 0 16,3-3 0-16,-3 3 0 0,3 0 0 0,-3 0 0 15,3 0 0-15,0-8 0 0,0 5 0 0,0 3 0 16,0-2 0-16,0-6 0 0,0 8 0 0,0-3 0 16,-3 3 0-16,3-3 0 0,3 3 0 0,-3-3 0 15,0-5 0-15,0 8 8 0,0-8-8 0,0 6 0 16,0-6 0-16,0 8 0 0,0-8 0 0,0 5 0 16,0-5 0-16,0 0 14 0,-3 5-4 0,3-5-1 15,0 0-9-15,-2 8 0 0,2-3 0 0,0-5 0 16,0 0 0-16,0 0 0 0,0 0 0 0,0 0 0 15,0 0 0-15,-3 6 0 0,3-6 0 0,0 0 0 0,0 0 0 0,0 0 13 16,0 0-3-16,0 0-1 0,0 0 3 0,0 0 1 16,0 0 0-16,0 0 0 15,0 0-1-15,0 0-1 0,-6 2 0 0,0-2 0 0,6 0-3 0,-6 3 0 16,3-3 0-16,-3 0 0 0,-3 0 0 0,3 0 0 16,0 0 0-16,0 0 0 0,0 0-8 0,0-3 8 15,0 3-8-15,-3 0 8 0,0-2-8 0,0 2 8 16,0-3-8-16,0 3 8 0,-2-3-8 0,2 3 0 15,-3-2 0-15,0 2 0 0,0 0 8 0,-3 0 0 16,0 0 0-16,3 2 0 0,-3-2-8 0,0 0 0 16,-2 3 0-16,-1 0 0 0,0-1 0 0,0 4 0 0,-6-1 8 0,3-2-8 15,-2 2 0-15,-4 0 0 0,3 0 0 16,-3 1 0-16,-3-1 0 0,1-2 0 0,-4 2 0 0,-3 0 0 16,3 1 0-16,-2-1 0 0,-4 0 0 0,3 3 0 15,1-3 0-15,2 3 0 0,-3-2 8 0,3 2-8 16,-2-3 0-16,2 0 0 0,-3 0 0 0,0 1 0 15,-2-4 0-15,-1 4 0 0,3-1 0 0,-2 0 8 16,2-2-8-16,0-1 0 0,1 1 0 0,2-3 0 16,-3 0 0-16,3 0 0 0,-5-3 0 0,2 1 0 15,-3-3 0-15,3-1 0 0,-2 1 0 0,2 0 0 16,-3 2 0-16,4-2 0 0,2-1 0 0,0 4 0 16,0-3 0-16,-2-1 0 0,-1 4 0 0,0-4 0 15,1 4 0-15,-1-1 0 0,3 0 0 0,-3 1 0 16,4 2 0-16,-1 0 0 0,-3-3 0 0,3 3 0 0,4-3 0 15,-4 1 0-15,-3 2 0 0,0-3 0 0,1 0 0 0,2 3 0 16,-3 0 0-16,4 0 0 0,-4 0 0 0,6 0 0 16,-3 0 0-16,4 0 0 0,-1 0 0 0,0 0 0 15,3 0 0-15,-3 0 0 0,1-2 0 0,-1-1 0 16,0 3 0-16,0 0 0 0,4-2 0 0,-4 2 0 16,3-3 0-16,3 3 0 0,-3 0-9 0,4 0 9 15,-4-3 0-15,3 3 0 0,0-2 0 0,0 2-8 16,4-3 8-16,-4 3 0 0,0-3 0 0,0 1 0 15,0-1 0-15,-2 0 0 0,2 1 0 0,-3-1 0 16,3 0 0-16,-3 1 0 0,4 2 0 0,-1 0 0 16,0 0 0-16,3 0 0 0,0 0 0 0,0 0 0 15,1 2 0-15,-1-2 0 0,3 3 0 0,-3-3 0 16,3 0 0-16,0 0 0 0,0 0 0 0,-2 0 0 0,-1 0 0 0,0 0 0 16,0-3 0-16,-3 3 0 0,1 0 0 0,-1 0 0 15,0 0 0-15,0 0 0 0,3 0 0 0,0 3 0 16,1-3 0-16,-1 3 0 0,0-3 0 0,0 0 0 15,3 0 0-15,0 0 0 0,-3-3-8 0,7 3 8 16,-1 0 0-16,0 0 0 0,-3 0 0 0,3 3 0 16,0-3 0-16,-3 2 0 0,3-2 0 0,1 3 0 15,-4-3 0-15,3 0 0 0,-3 3 0 0,3-3 0 16,0 2 0-16,-3-2 0 0,3 3 0 0,1-3 0 16,2 0 0-16,0 0 0 0,-3-3 0 0,3 3 0 15,3 0 0-15,-3 0 0 0,0 0 0 0,3 3 0 16,0-3-9-16,0 3 9 0,-2-3 0 0,5 2-9 15,0-2 9-15,0 3 0 0,0-3 0 0,-3 3-8 16,3-1 8-16,0-2 0 0,6 0 0 0,-6 0 0 16,3 0 0-16,-3 0 0 0,3 3 0 0,0-1 0 15,3-2 0-15,-6 0 0 0,3 3 0 0,-3 0 0 0,0-3-9 16,0-3 9-16,3 0-10 0,-3 1 10 0,6 2 0 0,-3-3-9 16,0 3 9-16,3 0 0 0,-3 0 0 0,-3 0 0 15,4 0 0-15,-1-2 0 0,0-4 0 0,3 6 0 16,0 0 0-16,-3 3 0 0,0 2 0 0,0-2 0 15,0-1 0-15,3-2 0 0,-3-2 0 0,0-1 0 16,0 8 0-16,0-5-8 0,0-2 8 0,0-1 0 16,0 3 0-16,3 0 0 0,-3 3 0 0,0-1 0 15,0-4 0-15,0-1 0 0,0 3 0 0,3 0 0 16,0 0 0-16,-3 0 0 0,0 3 0 0,-3-3 0 16,3-3 0-16,0-2 0 0,0 2 0 0,-3 3 0 0,0 3 0 15,3 0-8-15,-3-1 8 0,-3-2 0 0,6-2 0 0,-6 2 0 16,3-3 0-16,1 0 0 0,-4 3 0 0,0 0 0 15,3 0 0-15,0 0 0 0,-3-2 0 0,3 2 0 16,0 0 0-16,0 0 0 0,3 0 0 0,0 0 0 16,-3 2 0-16,3 1-8 0,0 0 8 0,0-1 0 15,0-2 0-15,0 3-8 0,3-3 8 0,0 0 0 16,0-3 0-16,-3 3 0 0,-3 3 0 0,3-1-8 16,3-2 8-16,-3 3 0 0,0 0 0 0,0-1 0 15,0 4 0-15,0-4 0 0,0 1 0 0,0 5-8 16,0 5 8-16,0 0 0 0,0 3 0 0,1-3 0 15,-1-2 0-15,0 0 0 0,0 2 0 0,3-5 0 16,-3 0 0-16,3 2 0 0,-3 6 0 0,0 0 0 0,3 0 0 16,-3-3 0-16,0 0 0 0,0 6 0 0,0-3 0 0,0 0 0 15,0 0 0-15,0-1 0 0,0-1 0 0,3 2 0 16,-3-1 0-16,0 1 0 0,-3-2 0 0,6 1 0 16,-3 1 0-16,0 3 0 0,0-3 0 0,3 2 0 15,0-5 0-15,-3 3 0 0,3 0 0 0,-3-5-8 16,3-3 8-16,0 2 0 0,3 4 0 0,0-1-8 15,-3-3 8-15,3 1 0 0,0-3 0 0,-3 0 0 16,0 0 0-16,3 0-8 0,0 0 8 0,-3-3 0 16,0-5 0-16,3 5-8 0,-3 0 8 0,3 1 0 15,-3-6-9-15,0 0 9 0,0 0-8 0,0 0 8 16,0 0-10-16,12 2 10 0,0-4-10 0,-12 2 10 0,12 0-10 0,-3 0 10 16,5-3 0-16,-2-2-9 0,-3 2 9 15,3-2 0-15,0 0 0 0,-3-1-10 0,3 1 10 0,0 2 0 16,-12 3-8-16,15-2 8 0,0-1 0 0,-4-2 0 15,4-1 0-15,-3 1-8 0,3 0 8 0,0 0 0 16,3-1 0-16,0 1-10 0,-3 0 10 0,2-1-8 16,1 1 8-16,0 3 0 0,-3-1 0 0,6 3 0 15,0 3 0-15,3-3 0 0,-4-3 0 0,7 3 0 16,-6 0 0-16,3 0 0 0,0 0 0 0,-6 3 0 16,2-3 0-16,-2 0-8 0,3-3 8 0,0 3 0 15,3 0 0-15,-3 0-8 0,2 0 8 0,7 0 0 16,0 0 0-16,-3 0 0 0,2 0 0 0,1 0-8 15,0 0 8-15,0 0 0 0,-1 0 0 0,-2 0 0 16,0-3 0-16,0 3 0 0,3-2 0 0,-7-1 0 16,1 0 0-16,0 1 0 0,3-1 0 0,0 0-8 15,-1 1 8-15,1 2 0 0,3-3 0 0,0 0-8 0,0 3 8 16,-1 0 0-16,4 0 0 0,-3 0 0 0,0 3 0 0,-4 0 0 16,1-1 0-16,0 1 0 0,3 0 0 0,-4-3 0 15,4 2 0-15,-3 1 0 0,0 0 0 0,0-1 0 16,2 1 0-16,-2 0 0 0,6-1 0 0,-3 1 0 15,-1-1 0-15,4 1 0 0,-6 0 0 0,3-1 0 16,-3-2 0-16,2 3 0 0,1-3 0 0,-3 3 0 16,3-1 0-16,-1-2 8 0,-2 0-8 0,3 3-8 15,3-3 8-15,-1 0-12 0,1 0 12 0,3 0 0 16,-3 0 0-16,-1 0 0 0,-2 0 0 0,3 0 0 0,-3 0 0 0,-4 0-8 16,4 0 8-16,-3 0 0 0,3 0 0 0,0 0 0 15,-1-3 0-15,1 3 0 0,0 0 0 0,3 0 0 16,-4 0 0-16,1 3 0 0,0-3 0 15,0 3 0-15,-1-3 0 0,-2 2 0 0,0 1 0 0,0 0 0 16,-3-1 0-16,2 1 0 0,1 2 0 0,-3-2 0 16,0 2 0-16,3-2 0 0,-4-1 0 0,4 1 0 15,0 2 0-15,0-2 0 0,0 0 0 0,-7-1 0 16,1-4 0-16,0 2 0 0,-3 2 0 0,6-2 0 16,-3 3 0-16,-1 0 0 0,4-6 0 0,6 6 0 15,-3-3 0-15,2 0 0 0,-5 0 0 0,3 2 0 16,0 1 0-16,0-3 0 0,-1-3 0 0,1 1 0 15,0 4 0-15,0-2 0 0,-3-2 0 0,-1 2 0 16,1 0 0-16,-3 0 0 0,3 0 0 0,0-3 0 0,-3 6 0 16,2-6 0-16,-2-5 0 0,3 5 0 0,0 3 0 15,-9 0 0-15,6 6 0 0,-4-4 0 16,4 1 0-16,-3 0 0 0,3 2 0 0,-3-5 0 0,3 2 0 0,2 1 0 16,4 0 0-16,-6-3 0 0,0 0 0 0,-3 0 0 15,0 0 0-15,-1 0 0 0,-2 0 0 0,0 0 0 16,3-3 0-16,-3 3 0 0,0-3 0 0,-3 1 0 15,3-1 0-15,0 1 0 0,-4 2 0 0,4 0 0 16,0 0 0-16,0 0 0 0,-3-3 0 0,3 3 0 16,-3 0 0-16,0 0 0 0,0-3 0 0,0 3 0 15,-1-2 0-15,4 2 0 0,-3 0 0 0,0-3 0 16,0 0 0-16,0 3 0 0,3-2 0 0,-3-1 0 0,0 0 0 0,0-2 0 16,2 5 0-16,-2-5 0 0,-3 2 0 0,3 0 0 15,0 1 0-15,0-1 0 0,0 1 0 0,-3-1 0 16,3 0 0-16,-3 1 0 0,0 2 0 0,0 0 0 15,-1-3 0-15,-2 3 0 0,3-3 0 0,-3 3 0 16,-6 0 0-16,6-2 8 0,0 2-8 0,3 0 0 16,-3 0 0-16,-6 0 0 0,6 0 0 0,0 0 0 15,-6 0 0-15,9 0 0 0,-9 0 0 0,6 2 0 16,3-2 0-16,-3 3 0 0,-6-3 0 0,9 3 0 16,-3-3 0-16,3 2 0 0,-9-2 0 0,8 3 8 15,1 0-8-15,0-1 0 0,0 1 0 0,-3-1 0 16,3-2 0-16,-3 3 0 0,-6-3 0 0,6 0 0 15,3 0 0-15,-3 0 0 0,-6 0 0 0,0 0 0 16,0 0 0-16,6 0 0 0,-6 0 0 0,6 3 0 16,-6-3 0-16,0 0 0 0,0 0 0 0,0 0 0 15,9 2 0-15,-9-2 8 0,0 0-8 0,0 0 8 16,0 0-8-16,0 0 12 0,0 0-4 0,0 0 0 0,0 0-8 0,6 3 0 16,-6-3 0-16,0 0 0 0,0 0 0 0,3 5 0 15,3 1 0-15,-6-6 0 0,0 8 0 0,3-3 0 16,0 3 0-16,-3 0 11 0,0-3-11 0,0 6 8 15,0-3-8-15,3 2 8 0,-3-2-8 0,0 3 8 16,0-1-8-16,-3-2 8 0,6 3-8 0,-3-1 0 16,0 4 0-16,0-4 0 0,3 1 0 0,0-1 0 15,-3 4 0-15,0-4 0 0,0 3 0 0,0 1 0 16,0-4 0-16,0 3 0 0,0 3 0 0,0 0 0 16,0 0 0-16,3 5 0 0,-3 0 0 0,0 1 0 0,2 1 0 0,1 1 0 15,0 0 0-15,0 0 0 0,-3-3 0 0,3 0 0 16,0 0 0-16,0-2 0 0,0-1 0 0,0 1 0 15,-3-1 0-15,3 1 0 16,-3-1 0-16,3 1 0 0,-3-3 0 0,0 2 0 0,0 1 0 0,3-1 0 16,-3 4 0-16,0-4 0 0,-3 6 0 0,3 0 0 15,0 0 0-15,0-1 0 0,0 1 0 0,0 0 8 16,-3 0-8-16,3 0 8 0,0-3-8 0,0 3 8 16,0-1-8-16,-3-1 0 0,3 1 0 0,-6-1 0 15,3 1 0-15,3 1 0 0,-3 3 0 0,0-1 0 16,-3 6 0-16,3-3 0 0,1 0 0 0,2 3 0 15,-3-6 0-15,3 3 0 0,-3-5 0 0,3 3 0 16,-3-4 0-16,3-1 0 0,-3 1 0 0,3-1 8 16,-3-1-8-16,3 0 0 0,-3 0 0 0,3 0-11 15,0 0 11-15,0 3 0 0,0 0 0 0,0 0-8 0,-3 0 8 16,3-1 0-16,0 1 0 0,0 0 0 0,-3-3 0 16,6 0 0-16,-3-2 0 0,3-1 0 0,-3 1 0 0,0-3 0 15,0 2 0-15,3 1 0 0,-3-3 0 0,0 2 0 16,-3-4 0-16,3 1 0 0,3 1 0 0,-3 0 0 15,-3 0 0-15,3 0 0 16,0 0 0-16,0 0 0 0,0 2 0 0,-3-2 0 0,3 0 0 0,0 0 0 16,0-3 0-16,0 3 0 0,0-3 0 0,0 0 0 15,0 1 0-15,0-4 0 0,0 3 0 0,0-2 0 16,0 0 0-16,0-1 0 0,3-2 0 0,-3 3 0 16,0-6 0-16,0 3 0 0,0 0 0 0,0 0 0 0,-3 0 0 15,3 0 0-15,3 0 0 0,-3 0 0 0,0-1 0 0,3 1 0 16,0 0 0-16,0 3 0 0,-3-3 0 0,0 0-8 15,3 2 8-15,0-2 0 0,-3 0 0 0,3 3 0 16,-1-3 0-16,1 0 0 0,-3 2 0 0,3-2 0 16,0 0 0-16,-3 0 0 0,3 3 0 0,0-3 0 15,-3 2 0-15,3 1 0 0,0-1 0 0,0-2 0 16,0 3 0-16,0-1 0 0,0-2 0 0,0 3-8 16,0 0 8-16,3 2 0 0,-3-3 0 0,0-2 0 15,0 0 0-15,0 0 0 0,0 0 0 0,0 0 0 16,0-3 0-16,-3-5 0 0,0 0 0 0,0 6 0 15,0-6 0-15,0 0 8 0,0 0-8 0,0 0 0 16,0 0 9-16,0 0-9 0,0 0 12 0,0 0-12 16,0 0 13-16,-6 2-4 0,0-2-1 0,6 0 0 15,0 0 0-15,-9 0 0 0,3 0 0 0,6 0 0 16,-9 0-8-16,3 0 8 0,0 0-8 0,0 0 8 16,0-2-8-16,6 2 8 0,-11 0-8 0,2 0 8 0,3 2-8 0,0-2 0 15,-3 0 0-15,0 0 8 0,0-2-8 0,9 2 0 16,-9 0 0-16,0 0 0 0,0 0 9 0,-3 0-9 15,3 0 10-15,0 2-10 0,0 1 12 0,1 0-3 16,-7-1-1-16,3-2 0 0,3 3-8 0,-3 2 8 16,0 0-8-16,0-2 8 0,-3 0-8 0,0 2 8 15,0-2-8-15,1 2 8 0,-1-2 0 0,-3 2-8 16,0 0 12-16,0 1-4 0,-3-4-8 0,0 3 0 16,1 1 0-16,-1-4 0 0,3 4 0 0,-6-1 0 15,3 0 0-15,0 1 0 0,-2-4 0 0,-1 3 0 0,3 1 0 0,-3-4 0 16,0 4 0-16,0-4 0 0,4 1 0 0,-4 0 0 15,0-1 0-15,0 1 0 16,0 0 0-16,-2-3 0 0,-1 0 0 0,0 0 0 0,0 5 0 0,0-5 0 16,-2 0 0-16,2 3 0 0,0 2 0 0,3-5 0 15,0 0 0-15,1 2 0 0,-1-2 0 0,0 0 0 16,6 0 0-16,-6 0 0 0,4 0 0 0,2-2 0 16,-3 2 0-16,0 0 0 0,3-3 0 0,-3 1 0 15,-2-1 0-15,2 3 0 0,0-3 0 0,0 1 0 16,0-1 0-16,0-2 0 0,3 2 0 0,1 0 0 15,-1-2 0-15,-3 2 0 0,3 1 0 0,0-1 0 16,0 0 0-16,0 1 0 0,1-1 0 0,-1 1 0 16,3 2 0-16,0-3 0 0,0 3 0 0,-3-3 0 15,0 1 0-15,1 2 0 0,-4-3 0 0,0 3 0 16,0 0 0-16,0 3 0 0,0-1 0 0,1 1 0 16,-1-6 0-16,0 3 0 0,0 3 0 0,3-6 0 0,-3 1 0 15,0-1 0-15,-2 3 0 0,5 0 0 0,0 0 0 16,0 0 0-16,-3 0 0 0,3-3 0 0,1 3 0 15,-4 0 0-15,0 0 0 0,0 0 0 0,-3-2 0 16,3 4 8-16,1 1-8 0,-4-3 0 0,0 0 8 0,0 0-8 16,-3 0 8-16,6-3-8 0,1 1 0 0,2-4 0 15,-3 4 0-15,0 2 0 0,0-3 0 0,3 0 0 16,-2 1-9-16,-1-1 9 0,3-2 0 0,0 2 0 16,-3-2 0-16,3 0 0 0,-3-3 0 0,4 2 0 15,-4 1 8-15,0 0-8 0,-3 0 0 0,3-1 0 0,-3 6 0 16,1-5 0-16,-4-3 0 0,3 0 0 0,3 3 0 15,0-1 0-15,1 1 0 0,-1 0 0 0,-3-3 0 0,9 3 0 16,-3-1 0-16,3 1 0 0,0 0 0 0,-2 0 0 16,5-1 0-16,-3 1 0 0,-3 0 0 0,-3-3 0 15,0 2 0-15,0 1 0 0,4 0 0 0,-1 0 0 16,-3 2 0-16,0-2 0 0,3-1 0 0,-3 4 0 16,0-4 0-16,1 4 0 0,2-1 0 0,0 0 0 15,3-2 0-15,0 2 8 0,-3 3-8 0,0-2 0 16,1-1 0-16,-1 3 0 0,0-2 0 0,0 2 0 15,3-3 0-15,-3 0 0 0,0 1 0 0,4-1 0 16,-4 3 0-16,3 0 0 0,-3 0 0 0,0 0 0 16,0 0 0-16,0 0 0 0,0 0 0 0,-2 3 0 15,-1-1 0-15,0 1 0 0,3-3 0 0,-3 3 0 16,0-1 0-16,4 1 0 0,-4 2 0 0,3-2 0 0,0-1 0 16,0 4 0-16,0-4 0 0,0 4 0 0,1-4 0 15,-1 1 0-15,3 0 0 0,0 2 0 0,-3-5 0 0,3 3 0 16,0-1 0-16,0 1 0 0,1-3 0 0,-4 2 0 15,0-2 0-15,3 0 0 0,-3 0 0 0,0 0 0 16,0 0 0-16,1 3 0 0,-1-3 0 0,0 0 0 16,-3 0 0-16,9 0 0 0,0 3 0 0,0-3 0 15,-3 2 0-15,0-2 0 0,1 0 0 0,2 0 0 16,-3 3 0-16,0-3 0 0,0 3 0 0,0-3 0 16,3 2 0-16,0-2 0 0,0 3 0 0,1-3 0 15,-4 0 0-15,3 0 0 0,3 0 0 0,-3 0 0 16,0 0-8-16,0 0 8 0,3 0 0 0,-3-3 0 0,0 3 0 15,3 0 0-15,1 0 0 0,-4-2-8 16,3 2 8-16,0-3 0 0,0 3 0 0,3-3 0 0,-3 3 0 16,0 0 0-16,3 0 0 0,-3 0 0 0,0 0 0 0,0 0 0 15,0 0 0-15,0 0 0 0,3 0 0 0,-2 0 0 16,-1 0 0-16,-3 0 0 0,3 0 0 0,0 0 0 16,0 0 0-16,3 3 0 0,-3-3 0 0,-3 3 0 15,0-1 0-15,0 1 0 0,3 0 0 0,-3-1 0 16,4 1 0-16,-1 2 0 0,0-2 0 0,0 2 0 15,0 3 0-15,0 0-8 0,0-5 8 0,3 2 0 16,-3-2 0-16,0 2 0 0,0 0-8 0,0 3 8 16,-3 0 0-16,3 0-8 0,-2 0 8 0,2 0 0 15,0-3 0-15,-3 0-8 0,3 1 8 0,0 2 0 16,0 2 0-16,0-4 0 0,3-4 0 0,0 4 0 16,-3-4 0-16,3 3-8 0,0-2 8 0,3 0 0 0,-3-3-11 15,3 2 11-15,-3 1-10 0,3-3 10 0,0-3 0 0,3 3 0 16,0 0-8-16,-2 3 8 15,-1 0 0-15,3-3 0 0,0 0 0 0,0 0-9 16,0 0 9-16,-3 2 0 0,0-2 0 0,3 0 0 0,0 0 0 0,-3 3 0 16,3-3 0-16,0 0 0 0,0 0 0 0,0 0 0 15,0 0 0-15,0 0 0 0,0 0 0 0,0 0 0 16,-3 3 0-16,-3-1 0 0,3 1 0 0,3-3 0 16,0 0 0-16,-6 5 0 0,3-2 0 0,0 2 0 15,-3 0 0-15,3 1 0 0,3-6 0 0,0 0 0 16,0 0 0-16,-6 8 0 0,0-3 0 0,0 0 0 0,0 1 0 0,6-6 0 15,-6 5 0-15,6-5 0 0,-6 5 0 0,6-5 0 16,0 0 0-16,-6 5 0 0,0 3 0 0,0-2 0 16,6-6 0-16,-6 8 0 0,6-8 0 0,-3 5 0 15,0 3 0-15,3-8 0 0,0 0 0 0,-6 8 0 16,0-3 0-16,6-5 0 0,0 0 0 0,-2 5 0 16,-4-2 0-16,6-3 0 0,0 0 0 0,-3 5 0 15,3-5 0-15,0 0-8 0,0 8 8 0,-3 0 0 16,3 0 0-16,0 0-10 0,3 3 10 0,-3-3 0 15,0-1-9-15,3 4 9 0,-3 0 0 0,3-1-9 16,-3-2 9-16,3 5 0 0,-3 1 0 0,2-4-8 16,1 1 8-16,-3-1 0 0,3 1 0 0,0 2 0 15,-3 3 0-15,3-3 0 0,0 6 0 0,0-1 0 16,0-2 0-16,0 3 0 0,0-1 0 0,0 1 0 16,3 2 0-16,-3-3 0 0,0 1 0 0,3-1 0 15,-3-2 0-15,3 0 0 0,0 0 0 0,-3 3 0 16,3-1 0-16,0 1-8 0,0-6 8 0,0-3 0 15,-3-2 0-15,3 0 0 0,0-2 0 0,0 2-8 0,-3-3 8 0,3 0 0 16,-3 0-9-16,2 3 9 0,1 0 0 0,0-2 0 16,-3-1-9-16,3-2 9 0,0 2 0 0,-6-5 0 15,3 3-8-15,3-1 8 0,0 3 0 0,0-2 0 16,-6-3 0-16,6 5 0 0,0-2 0 0,0 0 0 16,0 2 0-16,0-2 0 0,0-3-9 0,3 2 9 15,0-2 0-15,0 0-9 0,0 0 9 0,-1 0 0 16,4-2 0-16,-3 2-8 0,3-6 8 0,0 4 0 15,0-4 0-15,0 4-8 0,3-4 8 0,0 1 0 16,3-3 0-16,-4 0 0 0,1 0 0 0,-3 6 0 16,0-1 0-16,3 0 0 0,0 1 0 0,3-4 0 15,0 6 0-15,-4-5 0 0,4 5 0 0,0-5 0 16,0 0 0-16,0-1 0 0,0 1 0 0,0 0 0 0,0-1 0 0,-4 1 0 16,4 2 0-16,3-2 0 0,-6 0 0 0,6 2 0 15,-3-2 0-15,0 0 0 0,-4 2 0 0,1-2 0 16,3-1 0-16,-3 4-8 0,0-1 8 0,0 1 0 15,-3-6 0-15,0 5 0 0,0 0 0 0,-1 1 0 16,1-1 0-16,-3 0 0 0,3 3 0 0,0-2 0 16,0-1 0-16,-3 3 0 0,3 0 0 0,-3 0 0 15,0 0 0-15,-3 0 0 0,0-3 0 0,3 3 0 16,-4 3 0-16,-5-3 0 0,0 0 0 0,6 0 0 16,-6 0 0-16,9 0 0 0,-9 0 0 0,6-3 0 15,-6 3 0-15,6 0 0 0,-6 0 0 0,0 0 0 16,0 0 0-16,9 0 0 0,0-2 0 0,-3 2 0 15,-6 0 0-15,0 0 0 0,6 0 0 0,-6 0 0 16,6 0 0-16,3 2 8 0,-9-2-8 0,6 3 0 0,-6-3 0 0,6 3 8 16,-6-3-8-16,0 0 0 0,6 5 0 0,-6-5 0 15,6 5 0-15,-3 3 0 0,0-2-10 0,0 1-6 16,0-1-2-16,-3 2-726 16,3 2-144-16</inkml:trace>
  <inkml:trace contextRef="#ctx0" brushRef="#br0" timeOffset="111901.3112">12304 13430 992 0,'0'-29'28'0,"-3"27"7"0,3 9-35 0,0-1 0 0,0-6 0 0,-3 0 0 16,0-3 68-16,3 3 6 0,0 0 2 0,-3 0 0 16,0-5-36-16,3 5-6 0,0 0-2 0,0 0 0 15,0 0-7-15,0-5-1 0,0 5-1 0,0 0 0 16,0-3 9-16,0 3 3 0,0 0 0 0,-6-3 0 16,6 6-26-16,0-3-9 0,0 0 0 0,0 0 9 15,0 3 9-15,0-3 2 0,0 0 0 0,3 5 0 16,0 3-9-16,0-3-2 0,0 0 0 0,3 3 0 15,0-2-1-15,-3 1 0 0,0 1 0 0,0 0 0 16,0 0 4-16,-3-2 1 0,0-1 0 0,0 3 0 16,3 0 15-16,-3 0 4 0,-3 2 0 0,0 1 0 15,0-3-2-15,0 2 0 0,-3 4 0 0,3 1 0 16,-6-4 8-16,3 2 2 0,0 3 0 0,-3-3 0 16,1-2-28-16,-1 0-12 0,0-3 10 0,3 2-10 15,-3 1 19-15,0-1-3 0,0-2 0 0,-3 0 0 0,3 0 23 0,-3 0 4 16,3 0 1-16,-3-3 0 0,0 1-13 0,1-1-3 15,-4 0 0-15,3 0 0 0,-3-2-4 0,3 0 0 16,0-3-1-16,0 0 0 0,3 2-4 0,-3 1-1 16,-3 0 0-16,4-3 0 0,-1 2-2 0,0-2-1 15,-3 0 0-15,3 0 0 0,3-2-6 0,-6 4-1 16,-3-2 0-16,3 3 0 0,0-3 0 0,1 0-8 16,-4 0 12-16,0 0-4 0,0 0-8 0,3 0 12 15,0-3-12-15,3 1 12 0,-3 2-12 0,4 0 12 0,-1-3-12 16,0 0 12-16,0 3-12 0,0 0 10 0,0-2-10 0,-3 2 10 15,3-3-10-15,0 3 0 0,3-3 0 0,-3 3 8 16,1-2-8-16,-1-1 0 0,0 0 0 0,0 1 8 16,0-1-8-16,3 3 0 0,-3 0 0 0,0 0 0 15,0 0 0-15,0-2 0 0,0 2 0 0,4 0 0 16,-1 0 0-16,-3 0 8 0,0 0-8 0,3 0 0 16,-3 2 0-16,3-2 0 0,-3 0 0 0,0 0 0 15,3 0 0-15,-3 0 0 0,3 0 0 0,1-5 0 16,-4 2 0-16,3 1 0 0,0-1 0 0,-3 0 0 15,0 1 0-15,3-1 0 0,-3 0 0 0,0 1 0 16,0-4 0-16,0 1 0 0,3 0 0 0,1 0 0 16,-1-1 0-16,0-2-9 0,0 3 9 0,0 0 0 15,0-3 0-15,-3 3 0 0,3-1 0 0,0 4 0 16,3-4 0-16,-6 1 0 0,6 0 0 0,-3-1 0 0,-3-2 0 16,4 1 0-16,-4-4 0 0,3 3 0 15,0-3-10-15,-3 1 10 0,3-3-8 0,0-3 8 0,-3 0-12 0,3 3 4 16,0-1 0-16,0 1 0 0,0 0 8 0,0-3-8 15,1-2 8-15,-4 2-8 0,3 0 8 0,3 3 0 16,-3-6 0-16,0 6-8 0,0 0 8 0,3 2-13 16,0-5 5-16,0-2 8 0,0-1 0 0,0 1 0 15,-3-1 0-15,3-2 0 0,0 0-12 0,3-3 12 16,-3 3-10-16,3-3 10 0,0 0-8 0,1 0 8 16,-1 3 0-16,3 0-9 0,0-3 9 0,3 3 0 15,-1-3-9-15,1 3 9 0,-3 0 0 0,3-3 0 0,3 3 0 16,-3 2 0-16,0 1-9 0,0-1 9 15,0 1 0-15,0 2 0 0,-3 0 0 0,6 0 0 0,-3 3 0 0,3 0 0 16,-3-1-9-16,3 1 9 0,0 0 0 0,0 2-9 16,-3 3 9-16,6 1 0 0,-6-1 0 0,3-3-8 15,3 3 8-15,-3-2 0 0,3 2 0 0,0-3 0 16,2 3 0-16,-2 0-8 0,3 0 8 0,0 0 0 16,-3-2 0-16,0-1 0 0,3 0 0 0,3 1-8 15,3-3 8-15,-3 5 0 0,-1-5 0 0,1 5-8 16,0-3 8-16,0 3 0 0,-3-3-9 0,3 4 9 15,0-1 0-15,3 2 0 0,0 1 0 0,-1-3 0 16,1 5-11-16,3 1 11 0,0-4-8 0,0 1 8 16,0 3 0-16,-1-1-10 0,1-2 10 0,0 2 0 15,0 0 0-15,-3 1 0 0,0-4 0 0,0 4 0 0,2-1 0 16,-2-2-8-16,3 2 8 0,-6 1 0 16,0 2 0-16,0-3 0 0,3 3-8 0,-1 0 8 15,4-3 0-15,3 3 0 0,-3-2 0 0,9 2 0 0,-1-6 0 0,-2 4 0 16,0 2 0-16,0 0 0 0,-3-3 0 0,-1 3 0 15,1 0 0-15,-3 3 0 0,-3-3 0 0,3 0 0 16,0 2-8-16,-1-2 8 0,1 3 0 0,0-3 0 16,3 3 0-16,0-3 0 0,-3 2 0 0,-1-2 0 15,1 3 0-15,0-3 0 0,0 0 0 0,0 0 0 16,3 0 0-16,-4 0 0 0,1 0 0 0,0 0 0 16,0 0 0-16,-3 3 0 0,0-3 0 0,-1 0 0 0,1 0 0 15,0 0 0-15,0 0 0 0,0 0 0 0,3 0 0 0,0 0 0 16,-4 0 0-16,4 0 0 0,-6 0 0 0,3-3 0 15,3 3 0-15,3 0 0 0,-3-3 0 0,-1 1 0 16,1-1 0-16,0 0 0 0,-3 1 0 0,3-1 0 16,0 0 0-16,-4-2 0 0,4 2 0 0,-3-2 0 15,0 2 0-15,-3 1 0 0,3-1 0 0,0 1 0 16,-1-1 0-16,1 3 0 0,0-3 0 0,0 1 0 16,3-1 0-16,0 3 0 0,0 0 0 0,-1 0 0 15,-2 0 44-15,0 0 16 0,3-3 4 0,-3 3 0 16,3-2-103-16,-1 2-20 0,1 0-4 0,0 0-1 15,0 0 52-15,-3 0 12 0,3 0 0 0,-4-3 0 16,1 3 0-16,0 0 0 0,3 0 0 0,-3 0 0 16,3 0 0-16,-3 0 0 0,-1 0 0 0,1 0 0 15,3-3 0-15,0 3 0 0,0 0 0 0,0-2 0 0,2 2 0 16,-2 0 0-16,0-3 0 0,0 0 0 0,3 3 0 16,0-2 0-16,-4-1 0 0,4 0 0 0,-3 3 0 15,-3 0 0-15,3 0 0 0,-3 0 0 0,2 0 0 0,-2 0 0 16,-3 3 0-16,6 0 0 0,-3-3 0 0,3 2 0 15,-3 1 0-15,-3 0 0 0,-1-3 0 0,1 2 0 16,6 1 0-16,0 0 0 0,0-1 0 0,0 1 0 16,-4-3 0-16,4 5 0 0,0-2 0 0,0 0 0 15,0-1 0-15,0-2 0 0,-3 3 0 0,-1 2 0 16,-2-2 0-16,3-1 0 0,-3-2 0 0,3 3 0 16,0 2 0-16,0 1 0 0,-4-1 0 0,4 0 0 15,-3-2 0-15,3 2 0 0,6 0 0 0,-9-2-9 16,0 0 9-16,0-1-8 0,5 4 8 0,-2-1 0 0,0 0 8 0,3 1-8 15,-3-4 0-15,0 1 0 0,2 2 0 0,-2-2 0 32,0-1-20-32,-3 1-8 0,3 2-1 0,-3-2-1 0,0 0 48 0,3-1 10 0,-7 1 1 0,7 2 1 15,-3-5-30-15,3 3 0 0,-6 0 0 0,6-1 0 16,-3 1 0-16,3-1 0 0,-1 1 0 0,1 0 0 16,-3-1 0-16,0 1 0 0,0 0 0 0,9-1 0 15,8 1 0-15,-5 2 8 0,-12-5-8 0,3 6 0 16,3-4 0-16,-3 1 0 0,-3 0 0 0,-3-1 0 15,2 1 0-15,1-3 0 0,0 2 0 0,0-2 0 16,0 0 0-16,3 0 0 0,-3 0 0 0,0 3 0 16,2-3 0-16,-2 0 0 0,0 0 0 0,0 3 0 15,3-3 0-15,-3 0 0 0,3 2 0 0,0-2 0 16,-1 3 0-16,1 0 0 0,-3-3 0 0,0 0 0 16,3 2 0-16,0-2 0 0,0 0 0 0,-1 0 0 15,-2 0 0-15,3 0 0 0,0 0 0 0,-3-2 0 0,3 2 0 0,-6 0 0 16,0-3 0-16,2 0 0 0,1 1 0 0,-3-4 0 15,-3 4 0-15,0-1 0 0,0 1 0 0,0-4 0 16,0 4 0-16,0-1 0 0,0-2 0 0,0 2 0 16,-3-2 0-16,0-1 0 0,0 4 0 0,-6 2 11 15,3-6-11-15,0 1 10 0,2 0-10 0,4 2 10 16,-6-5-10-16,3 6 10 0,0-4-10 0,-6 6 0 16,0-5 9-16,3 0-9 0,-3-3 0 0,0 3 9 15,0-1-9-15,0 1 0 0,3 0 8 0,-3 5-8 0,0-6 0 16,3 1 0-16,3-3 8 0,-3 3-8 0,0 0 0 0,3-1 0 15,-3 1 0-15,0 0 0 0,0-3 0 0,0 2 0 16,3-1 0-16,-3-1 0 0,0 0 0 16,3 0 0-16,0-3 0 0,0 1 0 15,-3-4 0-15,3 1 0 0,0-3 0 0,0-2 0 0,0-1 0 0,-3-2 0 16,2 0 0-16,1 2 0 0,0 1 0 0,-3-1 0 16,-3-2 0-16,6 3 0 0,-3 2 0 0,3-3 0 15,-3 1 0-15,0-1 0 0,0-2 0 0,0 2 0 16,0 1 0-16,-3-3 0 0,0 2 0 0,3-2 0 15,0-3 0-15,0 0 0 0,-3-2 0 0,3 0 0 16,0-1 0-16,0-2 0 0,-3 3 8 0,3-4-8 16,-3 7 0-16,3-4 0 0,0 1 0 0,0 2 0 15,-3 0 10-15,-3 0-10 0,3-2 8 0,0 2-8 16,-3-5 8-16,3 2-8 0,0-4 0 0,-3-4 8 16,3-2-8-16,0 3 0 0,-3-1 9 0,0 4-9 15,0-1 0-15,3 0 9 0,3 3-9 0,-3 3 0 0,-3-1 9 16,0 1-9-16,-3 2 0 0,3-3 9 0,-3-2-9 0,3-2 0 15,3-1 0-15,-3-3 0 0,3 4 0 0,0-1 0 16,0 3 0-16,0 5 0 0,-3-2 0 0,0 2 0 16,-3 0 0-16,3 5 0 0,0 1 8 15,0 2-8-15,0 0 0 0,0 3 8 0,-3 0-8 0,3 2 0 16,1-2 9-16,-1 2-9 0,0 1 8 0,-3 2-8 16,3-3 10-16,3 3-10 0,-3 0 8 0,0 0-8 15,0 0 0-15,0 3 9 0,0 0-9 0,0 0 0 16,-3-1 9-16,3 4-9 0,3 2 8 0,-6-3-8 15,-3 0 8-15,3 3-8 0,6 0 8 0,0 0-8 0,-6 0 10 0,0 0-10 16,6 0 0-16,-6 0 0 0,0 0 0 16,0 3 0-16,3-3 0 0,3 0 0 0,0 0 0 0,0 0 0 15,0 0 0-15,0 0 0 0,-6 0 0 0,6 0 0 16,0 0 0-16,0 0 0 0,-6-3-8 0,6 3 8 16,0 0 0-16,0 0 0 0,-6-5 0 0,3 2 0 15,3 3 0-15,0 0 0 0,-6-2 0 0,6 2 0 16,-3-6 0-16,-2 4 0 0,5 2 0 0,-3-3 0 15,3 3 0-15,0 0 0 0,0 0 0 0,0 0 0 16,-6-5 0-16,3 2 0 0,-3 1 0 0,6 2 0 16,0 0 8-16,0 0-8 0,-6-3 0 0,0 3 0 15,6 0 8-15,0 0-8 0,-6-3 0 0,0 3 0 16,6 0 8-16,-6 0-8 0,0 0 0 0,-3 0 9 16,6 0-9-16,-6-2 0 0,0 2 9 0,3 0-9 15,-3-3 8-15,3 0-8 0,-3 3 8 0,0-2-8 0,1 2 0 0,-4 0 8 16,0 0-8-16,3-3 0 0,-3 3 8 15,3-3-8-15,-6 3 10 0,0 0-10 0,3 0 12 0,-3 0-4 16,-2 0-8-16,2 0 12 0,3-2-12 0,-3-1 9 16,0 0-9-16,3 3 8 0,-3 0-8 0,0-2 0 15,0-1 0-15,1 1 8 0,-4-1-8 0,3 0 0 16,-3 1 9-16,3 2-9 0,0 2 0 0,0-2 8 16,-3 0-8-16,1 0 0 0,-1 0 9 0,0 0-9 15,0 3 12-15,0 0-12 0,-3-6 15 0,3 6-4 16,-2-1-1-16,2-2 0 0,-3 0 47 0,3 3 10 15,-3-1 1-15,3-2 1 16,-2 0-114-16,-4 0-23 0,3 3-5 0,3 2-1 0,-6-5 60 0,3 6 14 0,-2-4 0 16,2 1 0-16,-6 0 0 0,3 2 0 15,-3-2 0-15,1-1 0 0,-4 1 0 0,3 2 0 16,-3-2 0-16,0-1 0 0,4 1 12 0,-4-3 4 0,0 0 0 0,3 0 0 16,-2 0-16-16,-1 0 0 0,0 0 0 0,0 0 0 15,-5 0 0-15,2 0 0 0,0 0 0 0,0 0 0 16,1-3 0-16,-1 1 8 0,0-1-8 0,0 1 0 15,4-1 0-15,-1 0 0 0,0-2 0 0,0 2 0 16,1-2 0-16,-1 0 0 0,-3-1 0 0,0-2 0 16,1 3-48-16,8 3-13 0,-6-4-3 0,3 1 0 15,-3 0 52-15,4 2 12 0,-1-2 0 0,0 2 0 16,-3 0 48-16,-2 1 13 0,-1 2 3 0,0-5 0 16,3-3-52-16,1 0-12 0,-1 2 0 0,-3 4 0 15,0 2 0-15,4-3 0 0,2 3 0 0,0-3 0 16,-3 1-48-16,0-1-13 0,1 3-3 0,2 0 0 0,0 3 102 15,-3-1 20-15,4 1 4 0,-4 0 1 0,3 2-51 0,-3 0-12 16,-3-2 0-16,4 2 0 0,-4 1 0 0,3 1 0 16,0 4 0-16,-2-3 0 15,2-5 0-15,-3 2 0 0,-3 0 0 0,7 0 0 0,2-2 0 0,-3 2 0 16,0-2 0-16,4 2 0 0,-7 1 0 0,3-1 0 16,0 3 0-16,-2 0 0 0,-4-3 0 0,3 3 0 15,3 0 0-15,4 0 0 16,-1-5-52-16,0 2-9 0,-3-2-3 0,3-1 0 0,1 1 52 0,-1 2 12 15,0-5 0-15,0 3 0 0,3-1 0 0,1-2 0 16,-1 0 0-16,-3 0 0 0,3-5 0 0,-3 2 0 16,4-2 0-16,-4 5-9 0,0-2 9 0,6-1 0 0,-6 0 0 0,7 1 0 15,-4-1 45-15,3-2 15 0,3 2 2 16,-3 0 1-16,3-5-51 0,1 3-12 0,2 0 0 0,-3 0 0 16,6-1-8-16,-3-2-2 0,3 0 0 0,0 0 0 15,-3-2 10-15,0-1 0 0,4 1 0 0,-1-1-8 16,-3 1 8-16,3-1 8 0,0 0-8 0,0 1 11 15,-3-3-11-15,6 2 0 0,-3 0 0 0,3 1 0 16,-6-3 0-16,4 2 0 0,2 0 0 0,0-2 0 16,-3 3 0-16,0-1 0 0,0 0 0 0,3-2 0 15,3 0 0-15,-3 0 0 0,-3-1 0 0,0-1 0 16,6 1 0-16,-3 1 0 0,4-3-9 0,-4 3 9 16,3-5 0-16,-3 4 0 0,3-4-8 0,-3 2 8 15,3-3 0-15,-3 1 0 0,3-3 0 0,-3 2 0 16,3-2 0-16,0 2 0 0,-3 1 0 0,3-1 0 15,0 1-8-15,0-3 8 0,0-3 0 0,0 0 0 0,1 3-8 16,2-3 8-16,3 0 0 0,-3-2 0 0,0-1-10 0,0 1 10 16,3-8-8-16,0 4 8 0,3 4 0 0,0 2-10 15,-3 3 10-15,3-3 0 0,-3 0-9 0,3 3 9 16,2 3 0-16,1 2-9 0,-3 0 9 0,3 0-8 16,3 3 8-16,0 2-8 0,0 3 0 0,3-2 0 15,-3-1 0-15,0 3 0 0,3 0 8 0,3 0-12 16,-3 3 12-16,0-3-12 0,5 3 12 0,1 0-10 15,0-1 10-15,0 1-10 0,-3 2 10 0,3 1-10 16,0-1 10-16,2 0-10 0,1-2 10 0,0 5-8 16,0 0 8-16,-3 0-8 0,3-3 8 0,-1 1-8 15,1 2 8-15,0 0-8 0,3-3 8 0,3 3 0 16,-1 3-9-16,-2-1 9 0,3-2 96 0,-3 0 23 0,3 0 5 0,2 0 0 31,1 0-205-31,-3 6-42 0,3-4-8 0,0 1-1 0,-1-3 104 0,4 3 28 0,-3-3 0 0,-3 2 0 16,-1 1-9-16,4-3 9 0,3 0 0 0,0 0 0 15,5-3 0-15,1 1-8 0,0 2 8 0,14-3 0 16,-8 0 0-16,0 3 0 0,-4-2 0 0,1-4 0 16,3 1 0-16,-4 0 0 0,1 2-8 0,0-2 8 15,2 0 0-15,1 2 0 0,-3-2 0 0,-1 2 0 16,-2-2-11-16,3 2 2 0,-1-5 0 0,4 3 0 16,-3 2 9-16,-1-2 11 0,1 0-3 0,3-1 0 15,-4-2-8-15,-2 3 0 0,0 0 0 0,-1 0 0 16,-2-1 0-16,3 1-11 0,-1 0 3 0,1-1 0 15,0 1 8-15,0 2 11 0,2-2-3 0,-2 0 0 0,0 0-8 0,-4 2 0 16,1 0 0-16,0 1 0 0,-6-1 0 16,2 0-14-16,4 1 3 0,0 2 1 15,-4-3 10-15,-2 3 11 0,3 0-3 0,-3 3 0 0,-1-3-8 0,1 2 0 16,0-2 0-16,-3 0 8 0,0 3-8 0,-4 0 0 16,1-3 0-16,-3 2 0 0,0 1 0 0,0 0 0 15,-3-1 0-15,-1 1 0 0,7 0 0 0,-3 2 0 16,-3-3 0-16,0 1 0 0,3 0 0 0,-3 2 0 15,-1 0 0-15,-2 1 0 0,3-1 0 0,0 0 0 16,0 0 0-16,0 1 0 0,0-1 0 0,-4-2 0 16,1 2 0-16,3-5 0 0,-3 3 0 0,0-1 0 15,0-2 0-15,0 3 0 0,-3 0 0 0,3-3 0 0,-4 0 0 0,4 2 0 16,-3-2 0-16,0 3 0 0,0 0 0 0,0-1 0 16,0-2 0-16,0 3 0 0,3-1 0 0,-1 1 0 15,-2 0 0-15,6-3 0 0,-3 2 0 0,0 1 0 16,0 0 0-16,0-1 0 0,0-2 0 0,-3 0 0 15,2 0 0-15,-2 0 0 0,6-2 0 0,-3 2 0 16,0 0 0-16,0 2 0 0,3-4 0 0,-3 2 0 16,0 0 0-16,-1 0 0 0,1 0 0 0,0 0 0 15,-3-3 0-15,3 0 0 0,-3 3 0 0,3 0 0 16,0 0 0-16,-1 0 0 0,-2 0 0 0,3 0 0 16,0 0 0-16,0-2 0 0,3 2 0 0,-6 2 0 15,3-2-54-15,0 3-6 0,-1-3-2 0,4 3 0 16,-3-3 99-16,0 0 20 0,0 0 4 0,0 0 1 15,0 0-50-15,0 0-12 0,-3-3 0 0,2 0 0 0,-2 3 0 0,3 0 0 16,0 0 8-16,-3 0-8 0,-3-2 0 0,3-1 0 16,-3 0 0-16,3-2 0 0,0 0 0 0,-4 0 0 15,4-1 0-15,0-2 0 0,-3-2 0 0,0-1 0 16,0 1 0-16,0-1 0 0,-3-2 0 0,6 0 0 16,-3-3 0-16,-3 0 0 0,0 3 8 0,3-6-8 15,-3 3 0-15,3-2 0 0,-1 4 0 0,1-1 8 16,0-1-8-16,0-3 0 0,-3 1 0 0,3-1 8 15,0-2-8-15,0 0 0 0,-6 0 8 0,0-3-8 16,3-3 0-16,0-4 9 0,-3-1-9 0,3-3 12 16,-3-2-12-16,0 3 12 0,0 0-12 0,-3 2 10 15,0-3-10-15,0 6 10 0,3 0-10 0,-3-2 0 16,0-1 0-16,0-3 8 0,3-2-8 0,-3 0 10 0,0-2-10 0,0 2 10 16,0 2-10-16,0 1 8 0,3 5-8 0,-3-3 8 15,-3 0-8-15,3 6 8 0,0-3-8 0,-3-3 8 16,3-3-8-16,-3 1 0 0,3-6 9 0,0 1-9 15,0-1 0-15,0 6 9 0,-3 2-9 0,-3 0 0 16,3 0 8-16,0 6-8 0,0-1 0 0,-3 6 0 16,3-3 0-16,-3 3 8 0,3-3-8 0,0 3 0 15,0-2 8-15,3 7-8 0,-3-6 0 0,3 1 0 16,-3 3 0-16,3 2 8 0,-6 3-8 0,6-3 0 16,-3 3 0-16,3-3 0 0,0 0 0 0,0 5 0 15,-3 1 0-15,6-1 0 0,-3 3 0 0,0 3 0 16,0 5 0-16,0 0 0 0,0 0 0 0,-3-5 0 15,3 5 0-15,0 0 0 0,0 0 0 0,0 0 0 16,0 0 0-16,0 0 0 0,0 0 0 0,0 0 0 16,0 0 0-16,0 0 0 0,0 0 0 0,0 0 0 15,0 0 0-15,0 0 0 0,0 0 0 0,0 0-9 0,0 0 9 16,0 0 0-16,0 0 0 0,0 0-8 0,0 0 8 0,0 0 0 16,0 0 0-16,0 0 0 0,0 0 8 0,-6 5-8 15,-3 0 8-15,3-2-8 0,-3 2 8 0,3 0-8 16,-5 3 8-16,2-2-8 0,-3-4 0 0,3 1 0 15,0 0 0-15,-3 2 8 0,0 0-8 0,-3 0 8 16,3 1-8-16,-3-4 8 0,0-2-8 0,1 0 8 16,-4 0-8-16,0 3 8 0,3 0-8 0,-3-1 0 15,-3 4 8-15,3-6-8 0,1-3 0 0,2 3 0 0,-3 0 0 16,0 0 8-16,-3 0-8 0,0 0 0 0,6 0 0 16,-2 0 8-16,-1-3-8 0,0 1 0 0,0 2 8 15,0-3-8-15,3 3 0 0,0 3 9 0,3-1-9 0,-2 1 0 16,-1-3 9-16,0 0-9 0,0 3 0 0,3-3 9 15,-6-3-9-15,6 3 0 16,-6-3 0-16,7 3 8 0,-4 3 47 0,0-3 9 16,0-5 1-16,-3 2 1 0,3 8-53 0,3-2-13 0,0-3 0 0,-6 3 0 15,4-1 0-15,2 1 0 0,0-3 0 0,-3-3 0 16,3 3-48-16,-3 3-13 0,3 0-3 16,0-1 0-16,0 3 52 0,-3-5 12 0,1 3 0 0,-1 0 0 15,3-3 0-15,-3 5 0 0,3 0 0 0,-3-2 0 16,0-3 0-16,0 0 0 0,-2-3 0 0,2 3 0 15,-3 3 0-15,0-3 0 0,3 3 0 0,-6-3 0 16,3 0 0-16,-3 0 0 0,1-3 0 0,2 3 0 16,0 0 0-16,3 0 0 0,-3-3 0 0,3 3 0 0,0 3 9 15,1 0-1-15,-1-1-8 0,0-4 12 0,-3-1-12 0,0 0 0 16,3 3 0-16,0-2 0 0,0 2 0 0,1 0 0 16,-1 0 0-16,0-3 0 0,0 0 8 0,3-2-8 15,0 2 0-15,-3-2 9 0,0 3-9 0,0 2 0 16,1 0 0-16,-1-3 0 0,0 0 0 0,-3 1 0 15,3 2 0-15,0-3 0 0,0 0 0 0,0-2 0 16,3 0 0-16,1-1 0 0,-7 4 0 0,6 2 0 16,-3-3 0-16,3 0 8 0,-3 3-8 0,-3-2 0 15,3 4 0-15,1-7 0 0,-1 3 0 0,3-4 0 16,0 6 0-16,0-5 0 0,-3 0 9 0,0-1-9 0,0-2 10 16,0 6-10-16,0 2 8 0,1 0-8 0,-1-6 0 15,3 1 9-15,-6-3-9 0,0 6 0 0,0 2 0 0,3 0 8 16,3-6-8-16,-2 1 0 0,-4 2 0 0,0 1 0 31,0-1-49-31,0-2-12 0,0 2-3 0,3-2 0 0,3 2 53 0,-2 1 11 0,-4-4 0 0,0 4 0 16,0 2 0-16,0-3 0 0,0 0 0 0,0 3 0 15,4-5 0-15,-4 2 8 0,0-2-8 0,0 0 0 16,0 2 0-16,0-2 0 0,-3 0 0 0,-2 2 0 16,5 3 0-16,-3-3 0 0,-6-2 0 0,3 0 0 15,1-1 0-15,2 1 0 0,-6 2 0 0,6 1 0 16,0-3 0-16,0 2 0 0,-2-2 0 0,2 2 0 15,-3-2 51-15,6-1 4 0,-3 1 1 0,3 0 0 16,-2 0-37-16,-1-1-7 0,-3 1-2 0,0 0 0 16,6 2-10-16,-6-2 0 0,-2 2 0 0,-1 0 0 15,3-2-58-15,0 2-14 0,-6-4-2 0,4 4-1 0,2 0 120 16,0 1 24-16,0-4 5 0,0 4 1 0,1 2-59 0,-1-3-16 16,0-5 0-16,3 5 0 0,0 1 0 0,-6 2 0 15,4-6 0-15,-1 4 0 0,-3-3 0 0,0 2 0 16,3 0 0-16,-2 1 0 0,8-1 0 0,-3 0 0 15,-3 3 0-15,3-2 0 16,-2-4-56-16,5 1-8 0,-3 0 0 0,3 2-1 0,0 1 52 0,3-1 13 16,0-2 0-16,-3 5 0 0,1 0 0 0,-1-3 0 15,0-2 0-15,3-1 0 0,-3 1 0 0,0 0 0 16,0-1 0-16,4 1 0 0,-7 0 0 0,3 2 0 16,0 1 0-16,0-1 0 0,0 3 0 0,0 0 0 0,1 3-8 0,2-6 8 15,0 0 0-15,0-2 0 0,-3 0 0 0,3 2 0 16,-6 6 47-16,3-1 12 0,4 1 2 0,-1-6 1 15,-3 3-51-15,3-2-11 16,0 4 0-16,3-2 0 0,0 6 0 0,-3-6 0 0,-2 2 0 0,2-4 0 16,0-1 0-16,0 0 0 0,0 9 0 0,0-6 0 15,0 0 0-15,0-3 0 0,0 0-8 0,-2 1 8 16,2-1 0-16,0 0 0 0,0-2 0 0,-3 2 0 16,3-2 0-16,3 3-9 0,0-1 9 0,1-5 0 15,-4 3 0-15,0-3 0 0,0-3 0 0,3 6-8 16,0 0 8-16,0-1 0 0,3 1 0 0,-3-3-8 15,0-3 8-15,3 1 0 0,-2-1-9 0,-1-2 9 16,3 5 0-16,-3 0 0 0,0-2-9 0,3-1 9 16,3 3 0-16,-3-2 0 0,0-4 0 0,-3 4 0 0,3 2-9 15,0-3 9-15,-3-5 0 0,4 3-9 0,2 2 9 16,0-2 0-16,-3 0 0 0,6-3-8 0,-3 0 8 0,0-2 0 16,3 5-9-16,-3-9 9 0,6 4 0 0,0-6-11 15,3 3 11-15,0 0-8 0,-3-6 8 0,6 1-10 16,-3-1 10-16,3 1-10 0,0-1 10 0,0-2-8 15,3 3 8-15,-3-3-8 16,2 0 8-16,1 2-8 0,0 1 8 0,0-1-8 0,0 1 8 0,0 5-8 16,0-3 8-16,0 3-8 0,0-3 8 0,3 3 0 15,0 0 0-15,0 2-8 0,-3 0 8 0,5 6-8 16,-2 5 8-16,0-2-8 0,0-1 8 0,3 3-13 16,0 0 5-16,-3 3 8 0,0 2-13 0,0-2 5 0,0 5 8 15,-1-3-13-15,1 1 5 0,3 2 8 0,0 2-13 0,0 1 5 16,3-3 8-16,0 0-8 0,0 3 8 0,-1-1-8 15,4 1 8-15,-3-3-10 0,3-3 10 0,0 6-10 16,-3 2 10-16,3 1 0 0,-1 1-9 0,1-1 9 16,0-4 0-16,3 4 0 0,3-1 0 0,-4 3 0 15,1-3-10-15,3-2 10 0,3 2 0 0,3-2-9 16,-4-1 9-16,-2 4 0 16,0-4-9-16,0-2 9 0,-1 0 0 0,4-2 0 0,0 2 0 0,0-3 0 15,5 0-9-15,10-2 9 0,-3 3 0 0,-1-4 0 16,1 4 0-16,0-1 0 0,-3-2 0 0,-1 2 0 15,1-2 0-15,-3 2 0 0,2-2 0 0,1-1 0 16,0-1 0-16,-4 1 0 0,4 4 0 0,3-4 0 16,-1 4 0-16,4-1 0 0,-6-2 0 0,2-1 0 15,-2 4 0-15,0-1 0 0,-3 1 0 0,2-1 0 16,4-2 0-16,-3-1-10 0,2 4 10 0,-2-4-12 0,3 1 12 0,-1-3 0 16,1 3 0-16,-6-3-8 0,-4 5 8 0,4 1 0 15,3-4 0-15,0 4 0 0,-4-4 0 0,4 4 0 16,0-1 0-16,-1 3 0 0,-2-5 0 0,3 2 0 15,-3 0 0-15,-1 1 0 0,-2 2 0 0,3 0 0 16,-7-3 0-16,4 3 0 0,3 0 0 0,-3 0 0 16,-1 0 0-16,1 0 0 0,0 0 0 0,-6-2 0 15,-1-1 0-15,7 0 0 0,-3 1 0 0,0 2 0 16,0-3 0-16,-1 3 0 0,4 0 0 0,9-3 0 16,-4 1 0-16,1 2 0 0,-3 0 0 0,3 0 12 0,-1 2-2 15,1-2-1-15,0 3-9 0,-4 0 0 0,1-3 0 16,-3 2 0-16,-3 1 0 0,2-3 0 0,1 0 0 15,0 0 0-15,0 3 0 0,-1-1 0 16,-2 1 0-16,6-1 0 0,-1 1-8 0,1 0-1 0,0-1 0 0,0 1 0 16,-4 0 9-16,1-1 0 0,0-2 0 0,3 0 0 15,-1 6 0-15,-5-4 0 0,0 4 0 0,3-4 0 16,2-2 0-16,1 3 0 0,0-3 0 0,-4 3 0 16,4-3 0-16,-3 0 0 0,-3 0 0 0,2 0 0 15,-2 2 0-15,0 1 0 0,0-3 0 0,-1 0 0 16,-2 2 0-16,3-2 0 0,0 0 0 0,3 0 0 15,-1 0 0-15,1 0 0 0,-3 3 0 0,-3-3 0 16,2-3 0-16,-2 1 0 0,0 2 0 0,-3 0 0 16,3-3 0-16,-4 1 0 0,4-1 0 0,-3 0 0 15,3-2 0-15,-6 2 0 16,-1 1 0-16,4-1 0 0,0 0 0 0,0-2 0 0,0 2 0 0,-1 1 0 0,-2-1 0 0,9-2 0 16,-3 2 0-16,-3-2 0 0,-3 2 0 0,-1 1 0 15,1-4 0-15,0 4 0 0,-6-1 0 0,0 0 0 16,0 3 0-16,3-2 0 0,-1 2 0 0,-2-3 0 15,-3 3 0-15,3 0 0 16,0 0 0-16,0-3 0 0,-3 3 0 0,0 0 0 0,3 0 0 0,-4 0 0 16,1 3 0-16,-3-3 0 0,0 3 0 0,0-1 0 15,3 1 0-15,0 0 0 0,-3-3 0 0,3 2 0 16,3 1 0-16,0 0 0 0,-4-1 0 0,4 1 0 0,0 2 0 16,-3 0 0-16,3-2 0 0,-3 5 0 15,-3-3 0-15,3 1 0 0,0 2 0 0,0 2 0 0,-4-2 0 0,1 3-8 16,-3-1 8-16,3 4 0 0,-3-4 0 0,3 3 0 15,-3 1 0-15,0 1 0 0,0 1 0 0,0 3 0 16,-3 5 0-16,0-1 0 0,3 4 0 0,0-1 0 16,0 1 0-16,-3-1 0 0,0-2 0 0,3 3 0 15,6-6 0-15,-3 3 0 0,-4-3 0 0,1 3 0 16,3-3 0-16,0 0-8 0,0-3 8 0,0 6 0 16,-3 0 0-16,6 0 0 0,-3 5 0 0,-3 0 0 15,-6 0 0-15,6 0 0 0,9 0 0 0,-6-2-8 16,0-1 8-16,-3 1 0 0,2-3 0 0,1 2-8 15,0-2 8-15,-3 2 0 0,-3-5 0 0,3 6 0 16,3 2 0-16,-3 3 0 0,-3-1 0 0,-3 7 0 16,0-1 0-16,6 0 0 0,-3-3 0 0,3 3 0 15,0-3 0-15,-3 3 0 0,0-2 0 0,0 2 0 16,3 0 0-16,-6 3 0 0,-3 5 0 0,0 0 0 0,0 2 0 16,0-2 0-16,0-2 0 0,3-1 0 0,-3-2 0 0,0 2 0 15,3 0 0-15,-6 3 0 0,3 5 0 0,3 1 8 16,3-1 0-16,-3-2 0 0,0 2-8 0,0-2-12 15,0-3 4-15,3 2 0 0,-6 6 8 0,3 3 0 16,-3-3 0-16,-3 2 0 0,3-5 0 0,-3 1 0 16,6-4 0-16,0 4 0 0,-3 1 0 0,0 4 0 15,3 2 0-15,0-2 0 0,3-6 0 0,0 0 0 16,-6 1 0-16,3-1-8 0,3 5 8 0,-3 4 0 16,-3-1 0-16,3 0 0 0,0-5 0 0,0 0 0 15,3 0 0-15,-3 5 0 0,0 0 0 0,0 3 0 0,-3 0 0 16,0-3 0-16,0-2 0 0,0-1 0 15,0-4 0-15,3 4 0 0,0 3 0 0,0 3 0 16,-3 0 0-16,6-5 0 0,3-6 0 0,-3 0 0 0,-3-2 0 0,3 2 0 16,0 3 0-16,0 0 0 0,-3 5 0 0,3-2 0 15,3-6 0-15,0-2 0 0,-6-1 0 0,6-12 0 16,-3-14 0-16,3 21 0 0,-3 27 0 0,-3 0 0 16,0-6 0-16,3-7 0 0,0-3 0 0,0-6 0 15,3 1 0-15,-3-1 0 0,-3 6 0 0,3 0 0 16,6 3 0-16,-3-3 0 0,-3-6 0 0,-3 1 0 15,3-3 0-15,0-3 0 0,-3 3 0 0,0 0 8 16,0 3-8-16,0 0 0 0,0 2 0 0,0-3 0 16,0-2 0-16,0-5 0 0,5 0 0 0,-2-3 0 15,3 0 0-15,-6 0 0 0,3 0 0 0,0 0 0 16,3 5 0-16,-3 1 0 0,-3-1 0 0,3 0 8 0,0-2-8 0,-3 0 0 16,-3-3 0-16,0-3 0 0,3 3 0 0,0-2 8 15,0 2-8-15,-3 0 0 0,0 5 0 0,0 0 0 16,3-2 0-16,-3 2 8 15,0-2-8-15,0-3 0 0,0-3 0 0,3-2 0 0,0 0 0 0,0 0 0 16,-3-1 0-16,3 4 0 0,0 2 0 0,0 0 0 16,0-3 0-16,0 3 0 0,0-2 0 0,3-3 0 15,-3 2 0-15,0-2 8 0,-3-6-8 0,1 3 0 16,-1 0 0-16,3-2 0 0,-3 2 0 0,3 0 0 16,3 3 0-16,-3 2 0 0,0-2 0 0,0 0 0 0,3-3 0 15,-3 3 0-15,2-3 0 0,-4 13 0 16,-4 11 0-16,0 0 0 15,3-8 0-15,0 13 0 16,-3 11 8-16,-3-8-8 16,0-11 0-16,3-10 0 0,-1491-3 0 0,2994-3 0 15,-1500-2 0-15,3 0 0 0,-3-3 0 0,6 2 0 16,0-2 0-16,-3 3 0 0,0-3 0 0,0 0 0 16,3-2 0-16,-3-3 0 0,-3 0 0 0,3-3 0 15,-3 0 0-15,3-3 0 0,-3 4 0 0,3-4 8 16,0-2-8-16,0 2 12 0,-3-4-4 0,0-1 0 15,6 3-8-15,-3 0 0 0,-6-3 0 0,0 0 8 16,3 3-8-16,-3 0 0 0,0 0 0 0,6 0 0 16,0 0 0-16,-3 2 0 0,-6 1 0 0,0-4 0 15,9 4 0-15,-3-3 0 0,-6 0 8 0,0 0-8 16,1-1 9-16,2-1-9 0,0-1 12 0,-3 0-12 16,-6-2 11-16,6-1-11 0,3 1 10 0,12 2-10 15,3-2 12-15,0-1-4 0,-6 1-8 0,0 2 12 0,-3-2-12 16,-6-1 11-16,-3 1-11 0,3-1 10 0,3 1-10 0,-3 0 10 15,-6-1-10-15,0-2 10 0,3 3-10 0,0-3 12 16,-3 2-12-16,0-2 12 0,-5 3-4 0,2-1 0 16,3 1 0-16,0 2 0 0,-6 3-8 0,3 0 0 15,0 0 0-15,0 2 8 0,1 1-8 0,-4-1 0 16,3 1 0-16,0-1 0 0,0-2 0 0,-3 3 0 16,0-3 0-16,0 2 8 0,7-5-8 0,-7 6 0 15,-3-3 0-15,3 0 0 0,3 0 0 0,-3-3 0 0,3 0 9 0,9 0-9 16,12 0 8-16,-6-2-8 15,0 2 8-15,-6-2-8 0,-6-1 9 0,4 1-9 16,-4-3 12-16,0 0-12 0,-3 2 12 0,0-2-4 0,-3-2 0 0,-3 2-8 16,0-3 14-16,-2 0-4 0,-1 1-1 0,-3-1 0 15,-3 0-1-15,3 0-8 0,-2 1 12 0,-4-4-4 16,0 4 0-16,12-1-8 0,12-2 12 0,1 2-4 16,-10 0-8-16,-3-2 10 0,-9-1-10 0,0 1 10 15,-2 2-10-15,-1 1 0 0,-6-4 9 0,0 9-9 16,-2-6 0-16,-4 3 9 0,-3-3-9 0,13 3 0 15,17-2 8-15,-3-1-8 0,-6 0 0 0,-2 1 0 16,-10-1 14-16,0-3-1 0,0 4 0 0,-5-6 0 16,2 8-13-16,-6-3-15 0,1 0 3 0,14 1 1 15,12-4 11-15,-3 3 0 0,-11 1 8 0,-1-4-8 16,0 1 0-16,-2 0 0 0,-4 2 0 0,-3-2 8 16,-2 2-8-16,-1 0 0 0,0 1 0 0,7-4 0 0,14 3 0 0,0 1 0 15,-6-4 0-15,-2 4 0 0,-7-4 0 16,0 4 8-16,-2-6-8 0,2 8 8 15,-6-3-8-15,1 0 0 0,-4-2 0 0,18-1 0 0,7 1 0 0,-4-3 0 16,-3 0 0-16,0 5 0 0,-2-5 0 0,-1 3 0 16,0-3-8-16,-11 0 8 0,-4-3 0 0,3 3 0 15,1 0 0-15,-1 0-8 0,4-5 8 0,-1 5 0 16,3 0 8-16,1-5-8 0,-1 2 0 0,-3 3 0 16,1-5 0-16,-4 2-8 0,0-2 8 0,1 0 0 15,-1 2-9-15,3 0 9 0,-2 1 0 0,2-4 0 0,0 4-9 16,-2-1 9-16,-1 0 0 0,-2-2 16 0,2 0-4 15,-3 2 0-15,4 1-12 0,-1-1 0 0,4-2 0 0,-7 2 0 16,3-2 0-16,1 2 0 0,-4-2 0 0,0-1 0 16,1 1 0-16,-1 0-16 0,1-3 3 0,2 8 1 15,0-8 12-15,1 3 0 0,-7-1 0 0,7-1 0 16,-7 4 0-16,3-2 0 0,4-1 0 0,-4 4 0 16,4-4 0-16,-4 1 0 0,6 2 0 0,-5 1 0 15,-1-4 0-15,0 1 0 0,4 3-8 0,2-1 8 16,-2-2 0-16,-1 5 0 0,3-6 0 0,4 4 0 15,-4-1 0-15,0 0-9 0,-5-2 9 0,5 2 0 16,3-2 0-16,1 0-8 0,-4 2 8 0,-3-2 0 16,7 0 0-16,-4-3 0 0,3 0 0 0,-2 0-8 15,2 3 8-15,0-3 0 0,-2 0 0 0,-1 0 0 16,1-3 0-16,2 1 0 0,0-1 0 0,4 3 0 16,-4-3 0-16,3 3 0 0,-3 1 0 0,1-1 0 0,-4-3 0 15,3 3 0-15,-2 0 0 0,2 0 0 0,3 0 0 0,1 0 0 16,-4 0 0-16,3 0 0 0,1 1 0 0,-1-1 0 15,0 2 0-15,-2-2 0 0,-1 3 0 0,0 0 0 16,4-1 0-16,-1 1-8 0,0 0 8 0,1 0 0 16,-1-1-9-16,6 4 9 0,-3-4 0 0,4 1 0 15,-4 2 0-15,0-2 0 0,0 3-8 0,1-1 8 16,-4-2 0-16,6 2 0 0,1 3 0 0,-4 0 0 16,0 0-9-16,0-3 9 0,4 6 0 0,2-3-10 15,-3 0 10-15,0 3-8 0,-2-1 8 0,-1 1-10 16,0 0 10-16,4-1-10 0,-4-2 10 0,0 5 0 15,6 1 0-15,-2-4 0 0,-1-2 0 0,3 6 0 16,3-6 0-16,-2 0-8 0,-1 0 8 0,0 0 0 0,0-6 0 0,-3 6-8 16,4-2 8-16,-4-4 0 0,3-1 0 0,0 1 0 15,4-2 0-15,-4-2-8 0,3 2 8 0,0 0 0 16,1-3-8-16,-1-2 8 0,3 2-8 0,0-2 8 16,0 3 0-16,0-4 0 0,4 1 0 0,-1 0-8 15,-3 0 8-15,3-3 0 0,3 3 0 0,-3-3-8 16,-2 2 8-16,2-1 0 0,3-4 0 0,3 3 0 15,-3-2 0-15,3-3-8 0,0-1 8 0,4 1 0 16,5 0 0-16,-3-5-8 0,-6-1 8 0,6 1 0 16,3-1 0-16,-3-5-8 0,-3 3 8 0,0-5 0 15,3 0 0-15,3-3-8 0,3 2 8 0,-6-5 0 16,0 3 0-16,3-2 0 0,6-4 0 0,-3 1-8 16,1-3 8-16,2-3 0 0,0 1-9 0,2-1 9 15,1-2 0-15,0 0 0 0,0-1 0 0,0-2 0 16,6-2-9-16,0-1 9 0,-9-5 0 0,6-2 0 15,6 2 0-15,-6-2 0 0,0-4 0 0,0 1 0 0,0 0 0 16,0 0 0-16,3-3 0 0,-3 0 0 0,-6-2 0 0,3 2 0 16,9-2 0-16,-3-1 0 0,-6 1 0 0,0-3 0 15,2 2 0-15,4-2 0 0,0 3-8 0,0-3 8 16,-6 0 0-16,6-3 0 0,3 0 0 0,-6 1 0 16,-3 1 0-16,0-4 0 0,3 2 0 0,-3-2 0 15,-3 0 0-15,0-1 0 0,-3 1 0 0,6-1 0 16,0 1 0-16,-3 0 0 0,-6-1 0 0,6 1 0 0,3-3 0 15,0 3 0-15,-6 2 0 0,0-3 0 0,3 4 0 16,0-4 0-16,3 4 0 0,-6-1 0 0,-3 0 0 0,3 0 0 16,9 3 0-16,-6-2 0 0,-6-1 0 0,0 3 0 15,0-3 0-15,3 3 0 0,-3-3 0 0,0 1 0 16,-6-4 0-16,6 3 0 0,6-2 0 0,-6 2 0 16,-5-2 0-16,2 2 0 0,6-2 0 0,0-1 0 15,0 4 0-15,-6-1 0 0,0 0 8 0,6 1-8 16,3-1 0-16,-6 0 0 0,-6 0 0 0,3 3 0 15,6 0 0-15,-3 0 0 0,-6 0 0 0,3 0 0 16,3 3 0-16,0-4 0 0,-3 1 0 0,0 0 0 16,1 3 0-16,2-1 0 0,0-2 0 0,-3 0 0 15,-3 0 0-15,3 0 0 0,3 3 0 0,0-1 0 16,3-2 0-16,-3 0 0 0,-3 3 0 0,6-1 0 16,0-2 0-16,0 3 0 0,-6-1 0 0,6 1 0 15,0-6 0-15,0 6 0 0,-3-4 0 0,0 1 0 16,3 3 0-16,0-3 0 0,3 2 0 0,-2-2 0 0,-4 3 0 15,6 2 0-15,0 0 0 0,-3 3 0 0,0-3 0 0,0 3 0 16,3 0 0-16,3 3 0 0,0 2 0 0,-3 0 0 16,-6 3 0-16,6 2 0 0,3-2 0 0,-6 2 0 15,0 1 0-15,3 2 0 0,3 3 0 0,-3 2 0 16,0 0 0-16,-3 3 0 0,0-2 0 0,0 4 0 16,6 1 0-16,-6 0 0 0,0 2 0 0,0 0 0 15,6 3 0-15,0 0 0 0,-3 3 0 0,0 0 0 16,0 2 0-16,3 0 0 0,0 0 0 0,0 1 0 15,0-1 0-15,0 3 0 0,3 0 0 0,-3 2 0 16,-3 1 0-16,2 2 0 0,4 0 0 0,0 0 0 0,-3 3 0 16,0 0 0-16,0 2 0 0,3 1 0 0,0-1 0 0,0 3 0 15,-3 1 0-15,3-1 0 0,3 2 0 0,-3 1 0 16,3 0 0-16,0 0 0 0,-3 0 0 0,6-1 0 16,0-2 0-16,-3 1 0 0,-4 1 0 0,7 1 0 15,3-3 0-15,0 0 0 0,-6 3 0 0,3-3 0 16,0 0 0-16,3 0 0 0,0 3 0 0,0-5 0 31,-7 2-20-31,4-3-9 0,9 3-3 0,-6 1 0 0,3-4 32 0,0 6 0 0,0-3 0 0,3 3 0 16,-1 0 0-16,1 2 0 0,-3 0 0 0,3 3 0 15,-3 0 0-15,0 1 0 0,2-4 0 0,-2 6 0 16,3-1 0-16,-3 1 0 0,6 0 0 0,-3 2 0 16,-1-2-12-16,1 2 3 0,-3 1 1 0,3-1 0 15,0-2 8-15,3 2 0 0,-1 0 0 0,-2-2 0 16,3 2 0-16,0 1 0 0,0-4 0 0,-3 4 0 15,2 2 0-15,1-3 0 0,0 1 0 0,0 2 0 0,3 0 0 16,-1 0-8-16,4 0 8 0,0 0-8 0,-3 2 8 0,3 1 0 16,2 2 0-16,4-2 0 0,-3 2-8 0,2 0 0 15,-5-2 0-15,3 2 0 0,-3-2 8 0,2 0 0 16,-2-1 0-16,6 1 0 0,-3-3 0 0,2 2-8 16,4-2 8-16,0 0-8 0,-1 0 8 0,1 0 0 15,-3 0 0-15,3 0 0 0,-1 0 0 0,1-2 0 16,-3-1 0-16,2 3 0 0,1 0 0 0,0 0 0 15,2 0 0-15,4 0 0 0,-3 0 0 0,2 0 0 16,-2 0 0-16,0 0 0 0,-4 0 0 0,-2 0 0 0,3 0 0 0,0 0 0 16,-1 3 0-16,4-1 0 0,-3 1 0 0,2 0 0 15,1-1-8-15,0 1 0 0,-4 0 0 0,-2-1 0 16,3 1 8-16,-1 0 0 0,4-1 0 0,0 1 0 16,-4-3 0-16,4 3 0 0,0-1 0 15,0-2 0-15,-1 3 0 0,1 0 0 0,-3-1 0 16,-1-2 0-16,-2 3 0 0,3-1 0 0,-4 4 0 0,4-4 0 15,0 1 0-15,-4 0 0 0,4 2 0 0,0-2 0 16,-3 2 0-16,-1-2 0 0,-2-1 0 0,-3 4 0 16,3-4 0-16,-4 3 0 0,4 1 0 0,0-4 0 15,0 4 0-15,-4-1 0 0,1-2 0 0,3-1 0 16,0 1 0-16,-1 0 0 0,-2-1 0 0,3 1 0 16,-6-1 0-16,2 1 0 0,-2 0 0 0,0 2 0 15,-3-2 0-15,0-1 0 0,2 4 0 0,-8-4 0 16,3-2 0-16,3 0-8 0,-3 0 8 0,3-2-8 15,-4 2 8-15,4-3 0 0,-3 6 0 0,9-6 0 0,-3 3 0 16,-4-3 0-16,1 3 0 0,-6 0 0 0,3 3 0 16,-6-3 0-16,0 0 0 0,-3 0 0 0,-1 0 0 0,1 0 0 15,-3-3 0-15,0 3 0 0,-3 3-8 0,3-3 0 16,-3 0 0-16,-6 0 0 0,0 0 8 0,0 0 0 16,9 0 0-16,-9 0 0 0,0 0 0 0,6 5 11 15,-6-5-11-15,0 0 12 0,6 3-12 0,-6-3 0 16,0 0-10-16,0 0 10 0,6 5 0 0,-6-5 0 15,0 0 0-15,3 6 0 0,-3-6 0 0,0 7 0 16,0-7 0-16,3 6 0 0,-3-6 0 0,0 8 0 16,0-8 0-16,0 5 0 0,0-5 0 0,0 8 0 15,3-3 10-15,-3 1-10 0,0 1 0 0,3-1 0 16,-3-6 0-16,0 5 0 0,0 0 0 0,0-5 0 0,3 6 0 0,-3-6 0 16,3 5 0-16,-3-5 0 0,0 5 0 0,0-5 0 15,0 0-9-15,0 0 9 0,3 8-12 0,-3-8 12 16,0 0 0-16,0 0 0 0,3 5 0 0,-3-5 0 15,0 0 0-15,0 0 0 0,0 0 0 0,0 0 0 16,0 0 0-16,0 0 0 0,0 0 0 0,0 0 0 16,0 0 0-16,0 0 0 0,0 0 9 0,0 0-9 15,0 0 15-15,0 0-3 0,0 0 0 0,0 0 0 16,0 0-4-16,0-5-8 0,0-3 11 0,0 0-11 16,0 0 8-16,0-2-8 0,0-1 0 0,3 1 0 15,-3-4 11-15,0 4-11 0,0-3 10 0,3-3-10 16,0-3 0-16,-3 3 0 0,0-2 0 0,3-3 0 15,3-1 0-15,-4 1 8 0,4-3-8 0,-3 1 0 16,3-6 0-16,0-1 0 0,0 4 0 0,-3-3 0 0,0 2 0 16,3 1 0-16,-3 2 0 0,3-2 0 0,0 4 0 15,-3 1 0-15,0 3 0 0,3 2 0 0,-6 3 12 0,0 2-4 16,3 1-8-16,-3 2 12 0,0 0-12 0,3 2 0 16,-3 6 0-16,0 0 0 0,-3-5 11 0,3 5-11 15,0 0 12-15,0 0-12 0,0 0 13 0,0 0-4 16,0 0-1-16,0 0 0 0,0 0-8 0,-3 5 0 15,3 3 0-15,-3 0 0 0,0 0 0 0,0 0 0 16,3-3 0-16,-3 6 0 16,0-6-32-16,0 6-6 0,-3 5-1 0,3 2-786 15,-3 1-158-15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19T17:53:39.9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4773 13451 956 0,'-8'-2'0'0,"8"2"0"0,0 0 57 0,0 0 12 0,0-6 3 0,0 6 0 15,0 0 5-15,-3-5 2 0,3 5 0 0,0 0 0 16,0 0-10-16,0 0-1 0,0 0-1 0,0 0 0 15,0 0-20-15,0 0-4 0,0 0-1 0,0 0 0 16,0 0-16-16,0 0-3 0,0 0-1 0,3 5 0 16,-3 6 2-16,3 0 0 0,0 2 0 0,-1 5 0 15,1-2 14-15,0 5 3 0,0 1 1 0,-3-1 0 16,3 0-12-16,3 3-2 0,-3 0-1 0,0 2 0 16,0 0-6-16,-3 4-1 0,3-1 0 0,-3 0 0 15,0 0-1-15,0 3-1 0,0-3 0 0,0 0 0 16,0-3-4-16,0 1-1 0,0-3 0 0,0-1 0 15,0-4-1-15,0-1 0 0,0-2 0 0,0-2 0 16,-3-4-12-16,3 1 0 0,0-3-9 0,0 0 9 16,-3-3 0-16,3-5 13 0,0 0-1 0,0 0 0 15,0 0-45-15,0 0-10 0,0 0-1 0,0 0-1 16,0 0-91-16,0-5-19 0,-3-3-3 0,-3-3-706 16</inkml:trace>
  <inkml:trace contextRef="#ctx0" brushRef="#br0" timeOffset="327.3899">4907 13335 1321 0,'0'0'28'0,"0"0"7"0,0 0 1 0,0 0 2 0,3 8-30 0,0-3-8 16,0 3 0-16,-3 0 0 0,3 3 85 0,0-1 16 0,0 4 3 0,-3 1 1 15,3 1-30-15,0 3-7 0,0-1 0 0,0 3-1 16,0 1-15-16,3-1-4 0,-3 3 0 0,3-3 0 16,0 0-21-16,0 0-5 0,-3 0-1 0,3 3 0 15,-3 0 4-15,0 0 1 0,0 0 0 0,0-1 0 16,3 1-11-16,-3 0-3 0,-3 0 0 0,3-3 0 16,0 3 12-16,0-6 1 0,-3 1 1 0,3-1 0 15,0-2-26-15,0-3-17 0,-3 1 2 0,3-4 1 16,-3-2 14-16,0 0 0 0,0-8 0 0,0 0 0 15,0 0-39-15,0 0-1 0,0 0-1 0,0 0 0 16,0 0-58-16,0 0-11 0,0 0-2 0,0 0-761 16</inkml:trace>
  <inkml:trace contextRef="#ctx0" brushRef="#br0" timeOffset="570.2587">4788 13862 1482 0,'0'0'42'0,"0"0"9"0,-3 5-41 0,3-5-10 16,0 8 0-16,0-8 0 0,0 5 82 0,0-5 14 15,3 8 4-15,-3-8 0 0,6 3-19 0,3-1-3 16,-3 1-1-16,3-3 0 0,-3 0-29 0,3-3-7 16,0 3-1-16,3-5 0 0,-3 2-7 0,3-2-1 15,0 0-1-15,2-1 0 0,-2-1-17 0,3 1-3 0,-3-2-1 0,3 3 0 16,0-3-10-16,0 3 0 0,-3-1 9 0,0 1-9 31,0 0-80-31,-1 0-20 0,1-1-4 0,0 1-844 16</inkml:trace>
  <inkml:trace contextRef="#ctx0" brushRef="#br0" timeOffset="1139.8611">5149 14094 1256 0,'0'0'28'0,"0"0"5"0,0 0 2 0,0 0 0 0,0 0-35 0,0 0 0 15,0 0 0-15,-3 0 0 0,-3 0 56 0,0-2 4 16,6 2 0-16,-6 0 1 0,0 2 6 0,0-2 1 0,0 0 0 0,3 3 0 15,-3 2-8-15,0-2 0 0,0 0-1 0,3 2 0 16,-3 0-42-16,3 0-8 0,-3 1-1 0,3 2-8 16,0 0 38-16,0 2 1 0,3 1 0 0,0-1 0 15,0 1-30-15,0-3-9 0,3 2 0 0,0 1 0 16,0-3 0-16,3 0 0 0,-3-3 0 0,3-2 0 16,0 2 10-16,0-5-10 0,-6 0 8 0,6 0-8 15,0 0 20-15,3 0 0 0,-3-2-1 0,0-1 0 16,-3-2-11-16,3 2-8 0,-3-2 12 0,0-1-12 15,-3 1 32-15,0 0 0 0,-3-3 0 0,0 3 0 16,0-1 2-16,-3 1 0 0,0 2 0 0,-3-2 0 16,0 0 6-16,0 2 2 0,-3 0 0 0,3 3 0 15,-3 0-10-15,3 0-3 0,-3 3 0 0,3 0 0 16,0-1-6-16,1 4-2 0,-1-1 0 0,3 0 0 16,0 3-21-16,0 0 0 0,3 0 0 0,0 0-824 15,0 0-161-15</inkml:trace>
  <inkml:trace contextRef="#ctx0" brushRef="#br0" timeOffset="11560.8712">8902 13316 964 0,'0'0'21'0,"0"-5"5"0,-3-5 1 0,3-1 0 0,-3 3-27 0,0 3 0 0,0 0 0 0,3-1 0 15,-3 1 66-15,3 5 8 0,-3-5 2 0,3 5 0 16,0 0-23-16,0 0-4 0,-6-3-1 0,6 3 0 0,0 0-3 16,0 0-1-16,0 0 0 0,0 0 0 0,0 0-16 0,0 0-4 15,0 0-1-15,-3 3 0 0,0 2-15 16,0 6-8-16,3-1 10 0,0 3-10 0,0 1 0 15,0-4 8-15,3-2-8 0,0 3 0 0,-3-1 0 16,3 1 9-16,3 2-9 0,-3 0 8 0,6 3-8 0,0-3 0 16,-3-2-12-16,3-3 12 0,3-3-12 0,-3 0 12 15,0 1-12-15,0-4 12 0,2-4 0 0,-11 2 0 16,9 0 0-16,0-3 0 0,0-5 0 0,0 0 13 16,-3-2 0-16,0-1 0 0,-3 1 31 0,0-4 5 15,0-4 2-15,-3 2 0 0,0 3 0 0,0-3 0 0,0 0 0 16,-6 3 0-16,3-1-7 0,0-1-2 0,-3-1 0 0,0 2 0 15,-3 4-3-15,0-1-1 0,0-5 0 0,0 1 0 16,1-1-12-16,-4 2-2 0,3 4-1 0,-3-1 0 16,0 3-3-16,3 0-1 0,-6 0 0 0,3 3 0 15,0-3-4-15,0 3-1 0,0-3 0 0,1 3 0 16,-1 2-1-16,0 0 0 0,0 3 0 0,3-2 0 16,-3 2-5-16,3 0-8 0,0 2 11 0,0 4-11 15,0-4 0-15,3 4 0 0,0 2 0 0,3-3 0 16,-3 8 0-16,3 0-11 0,0-2 11 0,3-3-13 15,0 0 2-15,0 0 1 0,3 2 0 0,-3-2 0 16,3 0 10-16,-3-8-10 0,0 0 10 0,0 0-10 16,0 0 1-16,0 0 0 0,0 0 0 0,0 0 0 15,9-5 9-15,-3 0 0 0,0-3 0 0,-3 2-8 16,-3 1 8-16,0 0 16 0,0 0-4 0,-3-3-1 16,3 2 3-16,-3 1 1 0,0 2 0 0,-3 1 0 15,6 2-3-15,-6 0 0 0,0 0 0 0,3-3 0 0,-2 3-12 0,-1 0 0 16,3 0 0-16,0 0 0 15,0 0-104-15,0 0-15 0,0 0-2 0,3 0-581 16,0 0-116-16</inkml:trace>
  <inkml:trace contextRef="#ctx0" brushRef="#br0" timeOffset="12219.5319">8938 12351 1173 0,'0'0'25'0,"0"0"6"0,0 0 1 0,0 0 2 0,0 0-34 0,0 0 0 16,0 0 0-16,0 0 0 0,0 0 83 0,0 0 9 16,0 0 3-16,0 0 0 0,0 0-27 0,0 0-6 15,0 0-1-15,0 0 0 0,0 0-29 0,-3 10-5 16,3 1-2-16,0 0 0 0,0 2-4 0,0 3-1 16,3-3 0-16,0 8 0 0,-3-2-9 0,3 2-3 15,0 0 0-15,0 0 0 0,-3 0-8 0,3 0 12 16,-3 3-12-16,3-3 12 0,0 3-12 0,0-3 8 0,-1 0-8 15,1 1 8-15,-3-4-8 0,3 1 8 0,0-6-8 0,3 0 8 16,-3 0-8-16,3-2 8 16,-3 0-8-16,3-4 8 0,3 1 1 0,-6-2 0 0,-3-6 0 0,9 2 0 15,3 1 3-15,-3-3 1 0,0 0 0 0,0-3 0 16,3 3 3-16,0-2 1 0,-4-4 0 0,4 4 0 16,0-1-4-16,0-2-1 0,3 0 0 0,-3-1 0 15,3-2-2-15,-3 0-1 0,3 0 0 0,0 1 0 16,-4 1-1-16,1 1-8 0,0 0 12 0,0-1-4 15,-3 1-8-15,0 0 10 0,0-1-10 0,0 4 10 16,0-3 1-16,-3-1 0 0,0 6 0 0,-3 0 0 16,6-2-11-16,-3-1-12 0,-6 3 2 0,3 0-663 15,3 0-133-15</inkml:trace>
  <inkml:trace contextRef="#ctx0" brushRef="#br0" timeOffset="26887.5706">11304 12658 1173 0,'3'18'25'0,"-3"-18"6"0,-3-2 1 0,3 2 2 0,0 0-34 0,-6-6 0 0,0 4 0 0,0-4 0 15,3-2 72-15,0 3 8 0,0 2 2 0,-6-4 0 16,0-1-22-16,3 2-5 0,1 4-1 0,2 2 0 15,-3 0-29-15,3 0-5 16,-3 0-2-16,3 0 0 0,0 5-2 0,-3-2 0 0,0 2 0 0,0 0 0 16,0 3 8-16,0 3 0 0,-3-1 1 0,3 3 0 15,3-2-15-15,0 2-10 0,-3 1 12 0,3-1-12 0,-3-3 61 0,6 4 6 16,3-4 1-16,0 1 0 0,-3-11-53 0,6 10-15 16,0 6 0-16,3-3 8 0,-6-5-8 0,6 3 0 15,0-3 0-15,0 0 8 0,0 0-8 0,3-3 0 16,-3-2-11-16,2-1 11 15,1-2-33-15,-3 0-1 0,3-2 0 0,0-4 0 0,0-4 52 0,-3-1 10 16,0 1 3-16,0 4 0 0,0 1-11 0,0 2-3 16,0-2 0-16,-3-3 0 0,-1-2 36 0,-2 2 7 15,0-3 2-15,0 1 0 0,-3-1-48 0,0 0-14 16,0 1 0-16,-3-6 8 0,0 3 22 0,0-1 5 0,0-1 1 16,-2 1 0-16,-4 1-21 0,3 0-4 15,-3 0-1-15,0 2 0 0,-3 0-2 0,0 4-8 16,3-1 12-16,-3 0-4 0,0 2-8 0,0 4 10 0,6-1-10 15,0 0 10-15,0 6-10 0,-2 0 0 0,-1-1 0 0,3 4 8 16,-3-1-8-16,0 3 0 0,3 2 0 0,0-2 0 16,0 6-8-16,0-4 8 0,0 3-10 0,3-2 10 15,0-3-12-15,3-8 12 0,0 11-13 0,0 4 5 16,0-1 8-16,3-4-10 0,0 3 10 0,3 1-10 16,3-4 10-16,-3-2 0 0,6 0-9 0,-3 0 9 15,0-3 0-15,0-2 0 0,-9-3 0 0,9-3 0 16,2-2 0-16,-11 5 10 0,9-5-2 0,0-3-8 15,3-3 21-15,-6 1-2 0,0-4-1 0,-6 7 0 16,3-1-18-16,0 0 0 0,-3 0 0 0,0-3 0 16,0 1 0-16,-6 2 0 0,6-3 0 0,-6 0 0 0,3 1 31 15,-3 5 2-15,0-3 1 0,3 2 0 16,3-2-54-16,-6 6-12 0,3-1-1 0,3 3-1 16,0 0-94-16,0 0-18 0,0 0-4 0,0 0-877 15</inkml:trace>
  <inkml:trace contextRef="#ctx0" brushRef="#br0" timeOffset="27364.0546">11715 12832 1220 0,'0'0'27'0,"0"0"5"0,-3 3 2 0,3-3 0 0,0 0-34 0,-6 3 0 0,6-3 0 0,-3 5 0 16,3-5 68-16,-6 5 8 0,3 0 0 0,0 1 1 16,3-6-12-16,0 8-2 0,-3 2-1 0,3 1 0 15,-3-3-47-15,3 2-15 0,0 1 8 0,3 2-8 0,0 3 40 0,-3 3 5 16,0-1 1-16,3 3 0 0,-3 0-23 0,0 3-5 16,0-3-1-16,0 3 0 0,0 0 21 0,0-3 4 15,0 0 1-15,-3 1 0 0,3-4-21 0,0 1-4 16,0-1-1-16,0 1 0 0,0-1-17 0,0 1 10 15,-3-1-10-15,0-5 8 0,3 1 8 0,-3-4 2 16,3 1 0-16,0-3 0 0,0 0-18 0,0-8 0 16,0 0 0-16,0 0 0 15,0 0-64-15,0 0-14 0,0 0-2 0,0 0-1 16,0-8-38-16,3-3-7 0,-3-2-2 0</inkml:trace>
  <inkml:trace contextRef="#ctx0" brushRef="#br0" timeOffset="27662.4384">11867 12808 910 0,'0'0'25'0,"0"0"7"0,0 0-32 0,0 0 0 0,3 6 0 0,0-1 0 16,-3-5 100-16,6 11 12 0,-3-3 4 0,-1 2 0 15,4 1-48-15,0-1-10 0,-3-2-2 0,0 6 0 16,0-1 16-16,3 0 2 0,-3 3 1 0,0 0 0 15,-3 2-27-15,0 1-4 0,3 2-2 0,0 0 0 16,0 3-16-16,-3-6-3 0,0 4-1 0,3-1 0 16,-3 0-9-16,0-3-1 0,3-2-1 0,-3 3 0 15,0-3-11-15,0-3 12 0,0 0-12 0,0-2 12 16,3 2-1-16,0 0 0 0,-6-2 0 0,3-1 0 0,0-2-11 0,0 0 0 16,0 0 0-16,0-3 0 15,0-5-36-15,0 8-10 0,0-8-2 0,0 0 0 16,0 0-54-16,0 0-11 0,0 0-3 0</inkml:trace>
  <inkml:trace contextRef="#ctx0" brushRef="#br0" timeOffset="27852.1028">11745 13216 1493 0,'0'0'42'0,"0"0"10"0,0 0-42 0,0 0-10 0,0 0 0 16,0 0 0-16,0 0 112 0,0 0 20 0,0 0 4 0,0 0 0 15,6 0-71-15,-1 0-14 0,1 0-3 0,0-3-1 16,3 3-19-16,0-2-3 0,-3 2-1 0,3-3 0 31,0 0-71-31,3 1-14 0,3-4-3 0,3 1-844 0</inkml:trace>
  <inkml:trace contextRef="#ctx0" brushRef="#br0" timeOffset="32730.2109">11843 12454 903 0,'0'21'20'0,"0"-21"4"0,0 0 0 0,-3 5 2 16,0-2-26-16,3-3 0 0,3 0 0 0,0-3 0 15,-3-2 63-15,0 2 7 0,0 1 2 0,0-3 0 0,0-1-26 0,0 6-5 16,0-5-1-16,0 2 0 0,0-2-1 0,0 0-1 16,-3-1 0-16,6 4 0 0,-3 2-6 0,0 0 0 15,0 0-1-15,0-6 0 0,0 1 4 0,0 5 1 16,0 0 0-16,0 3 0 0,-6-3-12 0,6 0-3 15,0 0 0-15,0 8 0 0,0 0-21 0,0 0 0 16,3-3 0-16,3 3 0 0,-3 0 0 0,6 0-13 16,-3-3 5-16,0 3 8 0,3-3-11 0,-1 3 11 15,1-2-8-15,0-1 8 0,-3-3 0 0,3 1-8 16,-3 0 8-16,3-3 0 0,0 2 0 0,-3-4 0 16,6-1 0-16,-12 3 8 0,9-3 7 0,-3-4 1 0,3 4 1 15,0-5 0-15,-6 3 6 0,0-3 1 0,3 0 0 0,-3 0 0 16,-1 3 60-16,-2-1 13 0,-2-2 3 15,2 0 0 1,0 0-109-16,-3 0-22 0,3 1-4 0,-6-1-1 16,0 2-5-16,0 1-2 0,0 0 0 0,0 2 0 0,-3 0 95 0,3 1 20 0,0-1 3 0,3 1 1 15,-3 4-56-15,6-2-10 0,0 0-2 0,-3 0-8 16,-3 3 0-16,6-3 0 0,0 0 0 0,0 0 0 16,-3 8 0-16,3 2 0 0,0-2-11 0,0 3 11 15,3 2-62-15,0 0-6 0,0-2 0 16,3-1-1-16,0 4 50 0,-3-1 11 0,3-2 8 0,0-1-12 15,0-2 12-15,0 0-10 0,3 0 10 0,-3-5-10 16,-3-1 52-16,6 3 10 0,-1-5 3 0,-2 0 0 16,0 0-55-16,-6 0 0 0,6-5-8 0,3 0 0 15,-3 0-38-15,0-1-7 0,-3-2-2 0,3 3 0 0,-3 0 109 16,-3 0 22-16,-3-1 4 0,-3-2 0 0,-3 0-49 16,3 3-11-16,0-3-1 0,-3 0-1 0,0 3 0 0,0 0 0 15,1-3 0-15,-4 2 0 0,0 1-9 0,0 2-1 16,3 1-8-16,-3-1 12 0,3 6-12 0,-3-3 0 15,3 5 0-15,3-2 0 0,0 2 0 0,0 0 0 16,3-2 0-16,0 2-10 0,0 1 0 0,0 1 0 16,0-1 0-16,3-6 0 0,0 0 10 0,0 10-12 15,0-2 12-15,0 0-683 16,6-2-129-16</inkml:trace>
  <inkml:trace contextRef="#ctx0" brushRef="#br0" timeOffset="33471.5343">11634 11639 985 0,'-3'-3'28'0,"3"3"6"0,0 0-34 0,-2-2 0 0,-4-1 0 0,3 3 0 16,3 0 106-16,0 0 14 0,-3-3 4 0,-3 3 0 15,6 0-44-15,0 0-9 0,0 0-2 0,0 0 0 16,0 0-21-16,0 0-5 0,0 0-1 0,0 0 0 16,0 6-13-16,3 2-2 0,-3 0-1 0,0 2 0 15,3 1-8-15,0 2-2 0,-3 0 0 0,3 3 0 16,0 0-3-16,-3 0-1 0,3 2 0 0,-1 6 0 15,1 0-2-15,0 0-1 0,0 2 0 0,0-2 0 16,-3 0 1-16,0 0 0 0,0 0 0 0,0-6 0 16,3 3-10-16,0-2 8 0,0-1-8 0,0-5 8 15,3 1-8-15,0-4 0 0,3 1 9 0,0-1-9 16,-3-2 11-16,0-2-3 0,-6-6 0 0,0 0 0 16,0 0 8-16,15 2 2 0,3-2 0 0,-3 0 0 0,-1-2 2 0,4 2 0 15,0-3 0-15,3 0 0 0,-3-2 0 0,-3 0 0 16,0 0 0-16,0-1 0 0,2 1-8 0,-2 2-2 15,-3-2 0-15,3 0 0 16,0 2-2-16,-3 0-8 0,3-2 12 0,-3 5-4 0,3-3-8 0,-4 3 10 16,1-2-10-16,3 2 10 15,0-3-56-15,0 3-11 0,3 0-3 0</inkml:trace>
  <inkml:trace contextRef="#ctx0" brushRef="#br0" timeOffset="47466.0828">17707 11200 849 0,'0'0'76'0,"0"0"-61"0,0 0-15 0,0 0 0 15,3-8 76-15,0 3 13 0,-3-1 3 0,3-2 0 16,-3 3-4-16,3-3 0 0,-3 3 0 0,3 0 0 15,-3-3-27-15,3 2-5 0,-3-2-2 0,0 3 0 16,2 0-1-16,-2 0 0 0,3-1 0 0,-3 6 0 16,-3-5-25-16,3 5-6 0,0 0-1 0,0 0 0 15,0 0 23-15,0 0 5 0,0 0 1 0,0 0 0 16,0 0-24-16,-5 0-5 0,-1 3-1 0,3-1 0 16,0 4-11-16,-3-1-9 0,6 0 12 0,-3 3-12 15,3 0 0-15,0 0 0 0,0-3 0 0,3 3 0 16,0 0 0-16,3-3 0 0,-3 3-9 0,6-2 9 15,-4-1 0-15,1-2 0 0,3-1 0 0,0 1-8 16,3-3 8-16,-3-3 0 0,3 1 0 0,0-1 0 16,-3-2 0-16,3-3 0 0,0 2 0 0,-3-2 0 0,2-2 8 0,-2 2 1 15,-3-3 0-15,3 1 0 0,0-1 3 0,-3-2 1 16,-3-3 0-16,0 3 0 0,0 2 3 0,-3-2 0 16,-3 2 0-16,0 1 0 0,-3-3 3 0,3 2 1 15,-6 3 0-15,3-2 0 0,-3 2 35 0,0 0 7 16,-2 0 2-16,2 2 0 0,-6 1-64 0,3 2-8 15,-3 3-4-15,3 0-1 0,0 3 21 0,3 0 4 16,0 2 0-16,0 3 1 0,3 3-13 0,0-3-15 16,4 2 3-16,-1 3 1 0,3-2 2 0,3-1 0 15,-1 1 0-15,1 0 0 0,3-3 9 0,3 0-12 16,0-1 12-16,0-4-12 0,0 0 12 0,3-1 0 0,-3-2 0 0,3-2-8 16,0 2 8-16,-3-3 0 0,0 0 0 0,0 1 0 15,-1-3 9-15,1 2-9 0,-6-2 12 0,3-1-12 16,-6 6 13-16,0 0-4 0,0 0-1 0,0 0 0 15,-3-5-8-15,0 0 0 0,0 2 0 0,-3-2 0 32,3 2-211-32,-5 0-37 0,-1-4-8 0,0-4-2 0</inkml:trace>
  <inkml:trace contextRef="#ctx0" brushRef="#br0" timeOffset="47907.653">17308 10358 932 0,'0'0'20'0,"3"-5"5"0,0-3 1 0,0 3 0 0,-3-3-26 0,3 3 0 15,0-1 0-15,0 1 0 0,-3 0 101 0,0 5 15 0,3-5 4 0,-3 5 0 16,0 0-40-16,0 0-8 0,0 0-2 0,0 0 0 16,0 0-22-16,6 5-5 0,0 0-1 0,-3 3 0 15,-1 5-6-15,1 3-2 0,0 3 0 0,0-1 0 16,0 3-11-16,0 1-3 0,3 1 0 0,-6 1 0 15,3-3 0-15,0 6-1 0,0-3 0 0,0 2 0 16,0 1-7-16,0-1-2 0,-3 0 0 0,3 1 0 16,3-1-1-16,-3 1 0 0,0-1 0 0,-3-2 0 15,6-3 2-15,-3 0 0 0,3-2 0 0,0-6 0 16,-3 0-11-16,3-2 0 0,0-3 0 0,-3-3 8 16,-3-5-30-16,0 0-6 0,9 0-2 15,0-2 0-15,-6-6-36 0,3-3-7 0,-1-5-2 16,1-5-484-16,3 0-97 0</inkml:trace>
  <inkml:trace contextRef="#ctx0" brushRef="#br0" timeOffset="48134.965">17498 10245 806 0,'0'-14'23'0,"0"14"5"0,3-5-28 0,-3 0 0 16,0 5 0-16,0 0 0 0,0 0 88 0,0 0 12 16,0 0 2-16,6 5 1 0,0 3-26 0,3 0-5 15,-3 3 0-15,0 2-1 0,0 5-23 0,0 1-5 16,0 2-1-16,3 0 0 0,-6 6-14 0,6-4-2 15,-3 4-1-15,3-3 0 0,-3 2 3 0,2-2 0 16,-2 0 0-16,0 0 0 0,3-1-8 0,-3 1-2 16,0 3 0-16,0-3 0 0,0-3-5 0,0 3-1 15,0-3 0-15,-3 0 0 0,0 0 2 0,3-2 0 16,0-1 0-16,-3-2 0 16,3 0-35-16,-3-3-7 0,0-2-2 0,0-3-516 0,-3 0-103 0</inkml:trace>
  <inkml:trace contextRef="#ctx0" brushRef="#br0" timeOffset="48274.9337">17519 10694 1609 0,'0'0'35'0,"0"0"7"0,0 0 2 0,0 0 2 0,9-2-37 0,-3 2-9 0,0 0 0 0,3 0 0 16,0-3 37-16,-3 3 6 0,6-2 1 0,0-1 0 15,-1 0-20-15,4 1-3 0,6-4-1 0</inkml:trace>
  <inkml:trace contextRef="#ctx0" brushRef="#br0" timeOffset="49927.3042">21597 10136 982 0,'0'0'21'0,"0"0"5"0,0 0 1 0,0 0 1 0,0 0-28 0,-6 0 0 16,-3 0 0-16,9 0 0 0,0 0 67 0,0 0 7 16,0 0 2-16,0 0 0 0,0 0-25 0,-6 0-5 0,6 0-1 0,-3 5 0 15,-3 3-32-15,3-2-13 0,3 4 11 0,3 1-11 16,-3-3 0-16,3 2 0 0,0-2 0 0,0 3 0 15,0 0 0-15,3-1 0 0,0 1 0 16,0-3 0-16,3-3 0 0,-3 3 0 16,3-6 0-16,3 4 0 0,-3-6 16 0,0 2-2 0,2-2-1 0,-5-2 0 15,3-1 16-15,-3-2 3 0,3 2 1 0,-9 3 0 16,3-5 19-16,0 0 3 0,0-6 1 0,0 6 0 16,0-3 48-16,3 0 9 0,-3-3 3 0,-3 1 0 31,-3-1-116-31,-3 3-25 0,6-2-4 0,-3-1-1 0,0 0 42 0,-3 1 8 0,0-1 1 0,0 3 1 15,0 0 0-15,0 3 0 0,-3 0 0 0,1 2 0 16,-1 1-10-16,3 2-1 0,-3 0-1 0,3 5 0 16,0 0-10-16,0 3 0 0,3 0 0 0,0 3 0 15,3 2 0-15,0 0-9 0,-3 3 9 0,3 0 0 0,0 0-8 0,0-3 8 16,0 0 0-16,3-2 0 0,0 2-8 16,0-3 8-16,0 1 0 0,3-3 0 0,0 0 0 0,0-3 0 15,-3 3 0-15,0-5 0 0,-3-3 8 0,0 0 3 16,0 0 0-16,6 0 0 15,3-3-38-15,-3-2-7 0,2-3-2 0</inkml:trace>
  <inkml:trace contextRef="#ctx0" brushRef="#br0" timeOffset="50451.6894">21692 9379 867 0,'0'0'19'0,"0"0"4"0,-3-5 1 0,-3 0 0 0,3 0-24 16,0-3 0-16,3 0 0 0,0 0 0 0,0 0 82 0,0 3 11 0,0-1 3 0,3 1 0 15,3-3-4-15,0 0 0 0,-6 3 0 0,0-3 0 16,-3 5-22-16,3 3-5 0,3-5-1 0,0 0 0 16,-3 5 39-16,0 0 7 0,0 0 2 0,3 2 0 0,6 4-82 0,-6-1-16 15,-3 3-3-15,-3 5-1 16,3 0-49-16,3 1-9 0,0-1-3 0,-3 8 0 0,0-3 51 0,3 6 9 15,3 5 3-15,0 0 0 0,-3 3 0 0,0-3 1 16,-3 3 0-16,3-5 0 16,3 2-53-16,-6 0-10 0,0-5-2 0,6-3-1 0,0 0 108 0,3-3 21 15,-3-4 5-15,0-1 1 0,3 0-55 0,-1 0-11 16,4-5-3-16,-3 0 0 0,-9-8-1 0,18 3 0 16,-6 2 0-16,0-2 0 0,3-6 8 0,0 0 2 15,-3 1 0-15,6-3 0 0,-4-3 8 0,1 2 2 0,0-4 0 16,0-1 0-16,0 3-22 0,-3-2-10 0,3 2 10 15,0-3-10-15,-1 1 16 0,-2 2-2 16,3 0-1-16,0 0 0 16,-3-3-84-16,3 3-17 0,0 0-3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19T17:56:10.3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12727 13790 734 0,'3'-13'16'0,"-3"13"3"0,0 0 1 0,0 0 1 15,3-5-21-15,-3 5 0 0,0 0 0 0,0 0 0 16,0 0 73-16,0 0 11 0,0 0 1 0,0 0 1 15,3-3-19-15,0 3-4 0,3-3-1 0,-3 3 0 16,-3 0-50-16,0 0-12 0,-3 0 0 0,3 0 0 0,0 0 36 0,0 0 5 16,0 0 1-16,0 0 0 0,0 0-3 0,0 0-1 15,0 0 0-15,0 0 0 0,0 0-3 0,0 0-1 16,0 0 0-16,0 0 0 0,0 0-16 0,0 0-3 16,0 0-1-16,-3 0 0 0,3 3 18 0,0-3 4 15,0 0 1-15,0 0 0 0,0 0-9 0,0 0-1 16,0 0-1-16,0 0 0 0,0 0-26 0,0 0 0 15,0 0 8-15,0 0-8 0,0 0 40 0,0 0 7 16,0 0 1-16,0 0 0 0,0 0-39 0,0 0-9 16,0 0 0-16,0 0 0 0,0 0 15 0,0 0 1 15,0 0 0-15,3-8 0 0,-3 0 38 0,3 0 8 16,-3 3 2-16,0-3 0 16,3 0-101-16,-3-3-20 0,3 3-4 0,-3-2-1 0,3-3 99 0,-3-1 20 15,3 4 4-15,-3-6 1 0,0 0-50 0,0-2-12 0,3-1 0 0,0 3 0 16,-3-2 40-16,0-1 6 0,3 3 1 0,-3-2 0 15,0-3-31-15,3 2-7 0,-3 0-1 0,2 1 0 16,-2 2 2-16,3 0 0 0,0 0 0 0,-3 3 0 16,3 0-10-16,0 0 0 0,-3 2 0 0,0-2 0 15,3 5 0-15,-3-3 0 0,3 3 0 0,-3 3 0 16,0 0 0-16,3 0 0 0,-3 5 0 0,0 0 0 16,0 0 0-16,0 0 0 0,0 0 0 0,0 0 0 15,0 0 12-15,0 0 3 0,0 0 1 0,0 0 0 16,0 0-26-16,0 0-5 0,0 0-1 0,0 0 0 15,0 0 1-15,0 0 0 0,3-3 0 0,0 0-1148 16</inkml:trace>
  <inkml:trace contextRef="#ctx0" brushRef="#br0" timeOffset="14640.6116">12926 13391 810 0,'0'0'17'0,"0"0"4"0,0 0 1 0,0 0 2 0,0 0-24 0,0 0 0 16,0 0 0-16,0 0 0 0,0 0 55 0,0 0 6 16,0 0 2-16,0 0 0 0,0 0-51 0,0 0-12 15,0 0 0-15,0 0 0 0,0 0 31 0,0 0 3 16,0 0 1-16,3-6 0 0,3 1-19 0,-6 5-3 15,0 0-1-15,0 0 0 0,3-5-12 0,-3 5 0 16,0 0 0-16,0 0 0 0,0 0 0 0,0 0 0 16,0 0 0-16,9 2 0 0,-3 1 0 0,-6-3 8 15,6 3-8-15,-6-3 0 0,6 5 0 0,0-2 0 16,-6-3 0-16,3 5 0 0,3-2 0 0,0 2 0 0,-6-5 0 0,6 2 0 16,-6-2 0-16,6 6 0 0,0-4 0 0,0 1 0 15,-6-3 0-15,9 3 0 0,-9-3 0 0,6 2 0 16,2-2 0-16,-2 0 0 0,3 0 0 0,-3-2 0 15,0 2 0-15,0-3 0 0,-6 3 0 0,9 0 0 16,-3 0 0-16,3 0 0 0,-3 0 0 0,0 0 0 16,3 0-11-16,0 0 2 0,-3 0 0 0,3 0 0 15,-3 0 9-15,3 0-10 0,-4 3 10 0,4-3-10 16,0-3 59-16,0 3 12 0,0 0 3 0,3 0 0 16,0 0-104-16,0-3-21 0,-3 3-4 0,3-2-1 15,3 2 53-15,-3 0 13 0,2-3 0 0,1 3 0 16,3 0-28-16,-3 0-2 0,-6 0-1 0,3 0 0 0,0 0 46 0,-3 3 9 15,6-3 1-15,-3 2 1 0,-4-2-26 0,4 0 0 16,-3 0 0-16,3 0 0 0,-3 0 0 0,0-2 0 16,3 2 0-16,-3-3 0 0,0 0 0 0,6-2 0 31,9-3 0-31,-1 3 0 0,-5 0 0 0,9-1 0 31,9 1 0-31,-1 0 0 0,-8 2 0 0,0 0 0 16,-3 3 0-16,0-2 0 0,-1 2 0 0,-2 0 0 15,-3 0 0-15,0 0 0 0,-3 0 0 0,0 0 0 0,3 0 0 16,-6 0 0-16,-1 2 0 0,4-2 8 0,-3 0-8 0,0 0 12 16,0 0-12-16,3 0 0 0,0 0 0 0,0 0 0 15,0 0 0-15,-1 3 0 0,1-3 0 0,3 3 0 16,0-3 0-16,3 0 0 0,0 2 0 0,0 1 0 16,2-3 0-16,-2 3 0 0,-3-3 0 0,3 0 0 15,-3 2 0-15,3-2 0 0,-7 3 0 0,4 0 0 16,-6-1 12-16,3-2-4 0,0 6 0 0,0-6 0 15,-3 2-8-15,0 1 0 0,3 0 0 0,-4-3 0 16,4 0-9-16,-3 0 9 0,3 0-12 0,0 0 12 16,3 0 0-16,0 0 0 0,0-3 0 0,-1 0 0 15,7 1 16-15,-3-1-4 0,0 0 0 0,0 1 0 16,3-1-2-16,2 0-1 0,-5-2 0 0,3 5 0 16,-6-5-9-16,3 2 0 0,-6 0 9 0,-1 1-9 15,1-1 8-15,0 1-8 0,0-1 8 0,0 3-8 16,-3-3 11-16,3 3-3 0,0 0 0 0,0-2 0 0,-1 2-8 0,4 0 0 15,0-3 0-15,0 3 0 0,0 0 9 0,3 0-9 16,0-3 10-16,-1 3-10 0,1 3 0 0,0 0 0 16,3-3 0-16,-3 2 0 0,0 1 8 0,-1 0-8 15,-2-3 0-15,0 2 0 0,-3 1 0 0,0 2 0 16,0-5 0-16,0 3 0 0,-3 2 10 0,2-2-10 16,-2-1 10-16,0 1-10 0,3 0 0 0,0-1 0 15,0 4 0-15,0-6 0 0,0 2 9 0,0 4-9 16,2-4 8-16,-2 1-8 0,3-1 0 0,0 1 0 0,3 0 0 15,-3-1 0-15,0 1 8 0,-1 0-8 0,1-1 0 0,0 1 8 16,0 0-8-16,0-1 0 0,-3 4 0 0,0-4 8 16,0 1 0-16,-4-1-8 0,1-2 12 0,-3 3-4 15,3-3 3-15,-3 3 0 0,3-3 0 16,-3 0 0-16,0 0-11 0,3 0 8 0,-3 0-8 0,0 0 8 16,0 0-8-16,2 0 10 0,-2-3-10 0,0 3 10 15,3-3-10-15,-3 3 0 0,0 0 0 0,0-2 8 16,3 2-8-16,0-3 0 0,-3 3 0 0,3 0 8 15,0 0-8-15,-1 0 0 0,1 0 0 0,3 0 8 16,-3 3-8-16,0-3 0 0,3 2 0 0,0-2 8 16,-3 0-8-16,3 3 0 0,0-3 9 0,-1 0-9 15,1 3 0-15,-3-3 0 0,3 2 0 0,-3-2 0 16,-3 0 0-16,0 0 8 0,3 0-8 0,-3 0 0 16,0 0 0-16,0 0 0 0,-1 0 0 0,1 0 0 15,0 0 0-15,3 0 8 0,-3 0-8 0,0 0 0 16,0 0 0-16,3 0 0 0,-3 3 0 0,0-3 0 0,3 3 0 0,-3-3 0 15,3 2 0-15,-4-2 0 0,4 3 0 0,0-3 0 16,3 3 0-16,-3-3 0 0,0 0 0 0,0-3 8 16,0 3-8-16,0 0 0 0,-3-3 10 0,3 1-2 15,-4 2-8-15,1-3 12 0,3 0-4 16,-6 1-8-16,3 2 11 0,-3 0-11 0,0-3 10 0,3 3-10 16,-3-3 8-16,0 3-8 0,0-2 8 0,3 2-8 15,-9 0 0-15,6-3 8 0,0 1-8 0,0-1 12 16,0 0-12-16,-6 3 12 0,6 0-12 0,-6 0 8 15,0 0-8-15,6-5 8 0,-6 5 0 0,5-3-8 0,-5 3 12 0,0 0-4 16,0 0 0-16,0 0 0 0,0 0 0 16,0 0 0-16,0 0 14 0,0 0 2 0,6 3 1 0,-6-3 0 15,0 0-4-15,3 8-1 0,0-3 0 0,0 3 0 16,0 0-8-16,-3 0-1 0,0-3-1 0,3 3 0 16,-3 0-10-16,3 0 0 0,-3 0 0 0,3 3 8 15,-3-3-8-15,0 2 0 0,-3-2 0 0,3 3 8 16,0 2-8-16,-3 0 0 0,3-2 0 0,0-1 0 15,0 4 0-15,0-1 0 0,0 0 0 0,0 0 8 16,0 0-8-16,0 1 0 0,0-1 0 0,0 3 8 16,0 0-8-16,-3 0 0 0,3-1 0 0,0 1 0 15,0 0 0-15,-3-3 0 0,0 3 0 0,3 0 0 16,-3-3 0-16,3 6 0 0,-3-3 0 0,3 2 8 16,0 3-8-16,-3-2 0 0,3 2 0 0,-3-2 0 15,3 2 0-15,0-3 0 0,0 4 0 0,0-4 0 16,3 1 0-16,-3-1 0 0,0-5 0 0,0 3 0 0,3 0 0 0,0-3 0 15,-3 1 0-15,3 1 0 0,-3-1 0 0,3-4 0 16,-3 1 0-16,0-3 0 0,0 2 0 0,0-2 0 16,0 0 0-16,0 0 0 0,0-3 0 0,0 3 0 15,3-2 0-15,-3 2 8 0,0-3-8 0,0-5 0 16,0 5 0-16,0 3 8 0,0-3-8 0,0 3 0 16,0-8 0-16,0 8 8 0,0-2-8 0,-3 1 8 15,3-7-8-15,0 6 8 0,0 2-8 0,0-8 8 16,-3 5-8-16,3-5 8 0,0 0 0 0,0 0-8 15,-3 5 12-15,3-5-4 0,0 0 5 0,0 0 1 16,-6 3 0-16,6-3 0 0,-6 5-4 0,6-5-1 0,0 0 0 0,-2 3 0 16,-4 0-1-16,0-3 0 15,0 0 0-15,0 2 0 0,6-2-8 0,-6 0 0 0,0 0 0 16,0 0 8-16,-3 3-8 0,3-3 0 16,0 0 9-16,-3 0-9 0,3 2 11 0,-3 1-3 0,0-3 0 0,0 3 0 15,0-1 4-15,-3 1 1 0,4-3 0 0,-1 5 0 16,-3-2 1-16,0 0 0 0,3-1 0 0,-3 4 0 15,0-4-14-15,3 4 11 0,-3-4-11 0,0 3 10 16,0 1-10-16,1-4 0 0,-1 4 0 0,0-1 0 16,0 0 0-16,3 1 8 0,-3-4-8 0,0 6 8 15,0-5-8-15,0 2 0 0,0 3 9 0,0 0-9 16,-2 0 0-16,-1-3 8 0,-6 3-8 0,3 3 0 16,-3-3 0-16,-3 0 0 0,1 0 0 0,2-1 0 15,0 1 0-15,-3 0 8 0,0-2-8 0,0 2 0 16,4-1 0-16,-1 1 0 0,0-2 0 0,0 2 0 0,3-3 0 15,0 3 0-15,0-3 0 0,4 3 0 0,-1-3 0 0,0 1 8 16,-3-4-8-16,3 1 0 0,-3 0 8 0,0-1-8 16,-2 1 10-16,-1-3-10 0,0 0 8 0,-3 0-8 15,3 0 0-15,-3 0 9 0,1 0-9 16,2 0 0-16,0 0 0 0,0 0 0 0,0-3 0 0,3 1 0 16,1-1 0-16,-1 3 8 0,3-3-8 0,0 1 0 15,0-1 9-15,3-2-9 0,0 2 8 0,-3-2-8 16,3 0 8-16,-2-1-8 0,2 4 0 0,0-4 8 15,0 4-8-15,-3-4 0 0,-3 1 0 0,0 2 0 16,-3-2 0-16,4 0 0 0,-4 2 0 0,3-2 0 0,-6 0 0 16,3 2 8-16,0-2-8 0,3 2 0 0,-2-5 0 0,-1 3 0 15,3 0 0-15,-3-1 0 0,3 1 0 0,0-3 0 16,1 3 0-16,2-1 0 0,0 1 0 0,-3-3 8 16,3 3-8-16,-3-3 0 0,0 3 0 0,-3-1 8 15,1 1-8-15,-4 2 0 0,0-2 0 0,-3 0 0 16,0 2 0-16,-2-2 0 0,-1 0 0 0,3 2 0 15,0 0 8-15,1 1-8 0,2-1 8 0,0 0-8 16,0 1 0-16,0 2 0 0,3 0 0 0,-2 0 8 16,-1 2-8-16,0 1 0 0,-9 0 0 0,4-3 0 15,-4 2 0-15,0 1 0 0,-3 0 0 0,4-1 0 16,-1 1 0-16,3 0 0 0,0-1 0 0,3-2 0 16,1 3 0-16,-1-1 0 0,0 1 0 0,0 0 0 15,-2-1 0-15,-4 1 0 0,0 2 0 0,-6-2 0 16,1 0 0-16,-1-1 0 0,3 1 0 0,1 2 0 15,2-2 0-15,0 2-8 0,3 0 8 0,1 1-8 0,-1-1 8 16,-6 0-10-16,-3 1 10 0,-2 2-10 0,-1-3 10 0,0 0 0 16,1-2 0-16,-1 2 0 0,6 0 0 0,1 1 0 15,5-1 0-15,-3 0 0 0,0 1 0 0,-2-4 0 16,-4 3 0-16,0 1 0 0,1-1 0 0,-4-2 0 16,3-1 0-16,0 1 0 0,4 2 0 0,2-5 0 15,3 3 0-15,0 0 0 0,4-3 0 0,-1 0 0 16,0 0 0-16,-6 0 0 0,1 0 0 0,-4 0 0 15,0 0 0-15,0 0 0 0,1 0 0 0,2 0 0 16,3 0 0-16,0-3 0 0,4 0 0 0,2 3 0 16,-3 0 0-16,6 0 0 0,0-2 0 0,1-1-8 15,-1 0 8-15,-3 1 0 0,-3-1 0 0,0 3 0 16,1-3 0-16,-1 1 0 0,-3-1-8 0,3-2 8 16,0 2-8-16,4 1 8 0,-4-1 0 0,3-2-10 0,3 2 10 0,3 0 0 15,-3 1 0-15,4-1 0 0,-1-2 0 0,0 2 0 16,3 0-8-16,0 1 8 0,0-3 0 0,-3 2 0 15,4-2 0-15,-4 2 0 0,0-2 0 0,-3-1 0 16,0 4 0-16,0-4 0 0,3 1 0 0,-2 0 0 16,-1 0 0-16,0-1 0 0,0-2 0 0,0 3 0 15,3 0 0-15,-2-1 0 0,2 1 0 0,3-3 0 16,-3 6 0-16,0-4 0 0,3 1 0 0,0 2 0 16,0-2 0-16,1 2 0 0,-1 1 0 0,3-4 0 15,-3 4 0-15,0-1 0 0,0 1 0 0,-3-4 0 16,-3 4 0-16,1-4 0 0,-1 4 0 0,-3-1 0 15,3 0 0-15,-3-2 0 0,0 5 0 0,1-3 0 0,2 1 0 16,-3-1 0-16,3 0 0 0,3 3 0 0,-3-2 0 0,4 2 0 16,-1-3 0-16,0 3 0 0,3-2 0 15,-3 2 0-15,3 0 0 0,0 0 0 16,1 0 0-16,-1-3 0 0,-6 3 0 0,3 0 0 0,-6 0 0 0,3 0 0 16,0 0 0-16,-2 0 0 0,-1 0 0 0,3 3-8 15,-3-3 8-15,3 2 0 0,-2 1 0 0,2-1 0 16,0 1-8-16,0 0 8 0,3-1 0 0,0 1 0 15,0 0 0-15,4-1 0 0,-1 1 0 0,0 0 0 16,-3-1-8-16,3 4 8 0,0-4 0 0,0-2 0 16,-3 3-8-16,1 0 8 0,-4-3 0 0,3 2 0 15,-3 1 0-15,0-1 0 0,3 1 0 0,-2 0 0 0,2-3 0 0,0 2 0 16,0-2 0-16,0 3 0 0,3 0 0 0,0-1 0 16,0-2-8-16,1 3 8 0,2-3 0 0,0 3 0 15,0-3-8-15,-3 2 8 0,6-2 0 0,-3 3 0 16,0-3-14-16,3 3 4 0,-3-3 1 0,3 2 0 15,0 1 9-15,1-1-13 0,2 1 5 0,-3-3 8 16,0 3-12-16,0-1 12 0,3 1-10 0,-3 0 10 16,0-1-9-16,0 1 9 0,0-3-8 0,0 3 8 15,0-1 0-15,0 1 0 0,-3-3 0 0,4 0 0 16,-1 0 0-16,0 0 0 0,0 3 0 0,0-3 0 16,-3 0 0-16,3 0 0 0,0 0 0 0,0 0 0 15,0 0 0-15,0 0-8 0,0 0 8 0,0 0 0 16,-3 0 0-16,4 0-10 0,-1 0 10 0,-3 0 0 15,3 0-16-15,0 0 4 0,-3 0 1 0,3 0 0 16,-3-3 11-16,3 3 0 0,0 0 0 0,-3 0-8 0,3 0 8 0,0-3 0 16,1 3 0-16,-1-2 0 0,0 2 0 0,3-3 0 15,-3 0 0-15,3 1 0 0,0-1 8 0,0 0-8 16,-3 1 10-16,3-1-10 0,0 0 11 0,0-2-11 16,3 3 12-16,-3-1-12 0,-3 0 9 0,6-2-9 15,-6 2 0-15,6 1 9 0,-3-4-9 0,4 4 12 16,-4-4-12-16,0 4 12 0,0-3-3 0,3 2 0 15,-3 0 0-15,3-2 0 0,-3 0-1 0,3 2-8 16,-3 0 12-16,3-2-4 0,0 0-8 0,0 2 0 16,3 3 9-16,-6-5-9 0,6 5 0 0,-3-5 0 15,0 2 0-15,3 3 0 0,0 0 0 0,0 0 0 16,-3-5 0-16,3 5 0 0,0 0 0 0,-3-6 8 16,3 6-8-16,0 0 0 0,0 0 0 0,-3-2 8 0,3 2-8 0,0 0 0 15,0 0 0-15,0 0 9 0,0 0-9 0,0 0 0 16,-6 0 0-16,6 0 0 0,-3 0 0 0,3 0 0 15,0 0 0-15,-6 2 0 0,6-2 0 0,-3 6 0 16,-3-4 0-16,6-2 0 0,0 0 0 0,-3 6-9 16,3-6 9-16,0 0 0 0,-6 5 0 0,6-5 0 15,0 0 0-15,0 0 0 0,0 0 0 0,0 0 0 16,0 0 0-16,-3-5 8 0,0-1-8 0,0-2 0 16,3 0 0-16,-3-2 0 0,3-1 0 0,0 1-8 15,0-4 8-15,0 1 0 0,0 0-9 0,0-3 9 16,0-2 0-16,0-1 0 0,0-2 0 0,0 0 0 15,-3 0 0-15,3-6 0 0,0 1 0 0,0-1 0 16,0-5 0-16,0 1 0 0,0-1-9 0,0-3 9 16,0 6 0-16,0-2 0 0,0 2 0 0,-3-3 0 0,3 0 0 0,-2-2 0 15,-1-1 0-15,3 1 0 16,-3-3 0-16,0 2 0 0,0-2 0 0,3 0 0 0,-3 3 0 16,3 2 0-16,-3 0 0 0,3 6 0 0,0 0 0 0,0-1 0 15,0 1-8-15,0 2 8 0,3 0 0 0,-3 0 0 16,0-2 0-16,0-1 0 0,0 1 0 0,0-3 0 15,3 0 0-15,-3-1 0 0,0 1 0 0,3 0 0 16,-3 3-8-16,3-1 8 0,0 1 0 0,-3-3 0 16,3 2 0-16,-3 4 0 0,2 1 0 0,1-1 0 15,-3 1 0-15,0 1 0 0,3-5 0 0,-3-1 0 16,0-2 0-16,3 0 0 0,-3 3 0 0,3-3 0 16,0 2 8-16,-3 3-8 0,6 0 0 0,-3 1 0 0,-3 1 0 0,3 1 0 15,0 0 0-15,-3 0 0 0,3 2 0 0,-3-2 0 16,3 0 0-16,-3 0 0 0,0 0 0 0,3 2 0 15,-3-2 0-15,0-3 0 0,-3 0 0 0,3 1 0 16,-3-4 0-16,3 11 0 0,0 6 8 16,0-6-8-16,-3-5 0 0,3 0 0 0,-3 2 0 0,3 3 0 15,-3 0 0-15,3-2 0 0,-3-1 0 0,3 1 0 16,-6 4 0-16,6 1 0 0,-3 0 0 0,0 5 0 16,0 0 0-16,-3 0 0 0,1 0 0 0,2 0 0 15,0 0 0-15,0 3 0 0,3 0 0 0,-3-1 0 16,0-4 0-16,0 2 0 0,3 3-8 0,0-6 8 15,-3 3 0-15,3 0 0 0,-3-2-8 0,6 2 8 16,-3 2 0-16,3-2 0 0,-3 3 0 0,0-3 0 16,0 3-8-16,3-3 8 0,-3 0 0 0,3 3 0 15,-3-3 0-15,0 0 0 0,3 3 0 0,-3-3 0 0,-3 0 0 16,3 0 0-16,0 3 0 0,0 5 0 0,0 0 0 16,0 0 0-16,3-3 0 0,-3 3 0 0,3-5-8 0,-3 5 8 15,0 0 0-15,0 0 0 0,6-3-8 0,-6 3 8 16,0 0 0-16,11 0 0 0,-2-3 0 0,3 1 0 15,-3-1 0-15,3 0 0 0,-3 3-8 0,-9 0 8 16,12-2 0-16,0 4 0 0,0 1 0 16,-12-3 0-16,12-3 0 0,0 3 0 0,2 6 0 0,-2-1-8 15,0 3 8-15,3 0 0 0,-3 0 0 0,3 0 0 16,-15-8 0-16,18 0 0 0,-3-3 0 0,3 6 0 16,-7 5-8-16,-5-3 8 0,6 0 0 0,0-5 0 0,3-5 0 15,3 2 0-15,-3 3 0 0,0 0 0 0,0-2 0 0,5 2 0 16,1-3 0-16,0 3 0 0,0 0 0 0,0-3 0 15,-3 1 0-15,2-1 0 0,1 3 0 0,-3-5 0 16,3 2 0-16,0 0 0 0,0 1 0 0,0-3 0 16,5-1 0-16,1 1 0 0,-6 0 0 0,9-1 0 15,-1 1 0-15,4-3 0 0,-3 3-8 0,3 2 8 16,-4-2 0-16,-2 0 0 0,3-1 0 0,0 4 0 16,-6-4 0-16,5 6 0 0,-2-5 0 0,0 2 0 15,3 1 0-15,-1-1 0 0,-5 0-8 0,6 3 8 16,3-2 0-16,0 2 0 0,-4 2-8 0,1-2 8 15,-3 3 0-15,3-3 0 0,-4 3 0 0,4-1 0 16,-3-2 0-16,-3 0 0 0,6 0 0 0,-4 0 0 16,4 0 0-16,-6 0 0 0,0 0 0 0,3 0 0 15,-1 0-8-15,4 0 8 0,0 0 0 0,-3 3 0 16,2-3 0-16,-2 0 0 0,0 3 0 0,0-1 0 0,0-2 0 0,-4 3 0 16,1 0 0-16,0-3 0 0,-3 0 0 0,3 2 0 15,2-2 0-15,-2 0 0 0,0 3 0 0,0-3 0 16,3 0 0-16,-4 3 0 0,-2-3-8 0,3 0 8 15,0 0 0-15,0 0 0 0,0 0 0 0,-1 0 0 16,-2 0 0-16,0 0 0 0,3 0 0 0,-3 0 0 16,0 0 0-16,-4-3 0 0,4 3 0 0,0-3 0 15,-3 3 0-15,3 0 0 0,-3 0 0 0,2-2 0 16,1 2 0-16,-3-3 0 0,0 0 0 0,0 3 0 16,-3 0 0-16,3-2 0 0,2 2 0 0,-2-3 0 0,3 3 0 0,-3-3 0 15,3 3 0-15,-3-2 0 0,0-1 0 0,-1 3 0 16,1-3 0-16,-3 3 0 0,0-2 0 0,-3 2 0 15,3-3 0-15,0 1 0 0,-3-1 0 0,2 3 0 16,-2-3 0-16,3 1 0 0,0 2 0 16,3 0 0-16,-6-3 0 0,3 3 0 0,0-3 0 0,-3 3 0 15,2 0 0-15,1 0 0 0,0 0 0 0,0 0 0 16,-3 0 0-16,6 0 0 0,-6 0 0 0,6 0 0 16,-3 0 0-16,-1 0 0 0,1 0 0 0,-3 0 0 15,3 0 0-15,-3 0 0 0,3 0 0 0,-3-2 0 16,0 2 0-16,0 0 0 0,0-3 0 0,-1 0 0 15,-2 3 0-15,3-2 0 0,0 2 0 0,0-3 0 16,-3 3 8-16,3 0-8 0,-3 0 0 0,3 3 0 16,3-3 0-16,-3 2 0 0,-4-2 0 0,1 3 0 15,3 0 0-15,0-3 0 0,-3 0 0 0,0 2 0 0,3 1 0 16,0 0 0-16,0-1 0 0,-3 1 0 0,3-3 0 0,-3 3 0 16,2-1 0-16,1 1 0 0,0-1 0 0,3 1 0 15,-3-3 0-15,3 5 0 0,-6-2 0 0,6 0 0 16,-3-1 0-16,0 4 0 0,-1-4 0 0,4 1 0 15,-6 0 0-15,3 2 0 0,0-2 0 0,0-3 0 16,0 2 0-16,3 1 0 0,-6-3 0 0,3 0 0 16,-3 0 0-16,2 0 0 0,-2 0 0 0,3-3 0 15,-3 3 0-15,3-2 0 0,0 2 0 0,3 0 0 16,-6-3 0-16,3 0 0 0,0 1 0 0,0 2 0 16,-1 0 0-16,-2-3 0 0,0 3 0 0,0-3 0 15,0 3 0-15,-3-2 0 0,3 2 0 0,0-3 0 0,0 0 0 0,3 3 0 16,-3 0 0-16,3-2 0 0,-6 2 0 0,3 0 0 15,-3 0 0-15,2 0 0 0,4 0 8 0,-3 0-8 16,0 2 0-16,0-2 0 0,0 3 8 0,0 0-8 16,-3-1 0-16,3 1 0 0,0 0 0 0,0-3 0 15,0 2 0-15,0 4 0 0,-3-4 0 0,2 1-10 16,1-1 10-16,0 1 0 0,0 0 0 0,0-3 0 16,0 2 0-16,0-2 0 0,-3 3 0 0,3-3 0 15,0 0 0-15,0 0 0 0,-3 0 0 0,3 0 0 16,0 0 0-16,0 0 8 0,-3 0-8 0,-1 0 0 15,4 0 0-15,-3 0 0 0,0 0 0 0,3 0 0 16,0 0 0-16,0-3 0 0,0 3 0 0,0-2 0 16,3 2 0-16,0 0 0 0,-12 0 0 0,9 0 0 15,0-3 0-15,3 3 0 0,-4 0 0 0,4-3 0 16,0 3 0-16,-3-2 0 0,3-1 0 0,0 1 0 0,3 2 0 16,-3-3 0-16,0 0 0 0,0 1 0 0,2-4 0 0,-2 4 0 15,0-4 0-15,0 4 0 0,0-4 0 0,0 4 0 16,3-4 0-16,-3 4 0 0,3-3 0 0,-3 2 0 15,0-2 0-15,-1 2 0 0,4-2 0 0,-3 2 0 16,0 0 0-16,0 1 0 0,-3 2 0 0,3-3 0 16,3 3 0-16,-3-3 0 0,0 3 0 0,-1 0 0 15,1 0 0-15,0 0 0 0,0 0 0 0,0 0 0 16,0 0 0-16,3 0 0 0,-3 0 0 0,0 0 0 16,0 0 0-16,-1 0 0 0,1 0 0 0,0 0 0 0,0 3 0 15,0-3 0-15,0 3 0 0,0-3 0 0,0 0 0 0,0 2 0 16,0-2 0-16,0 0 0 0,-1 0 0 15,-2 0 0-15,3 0 0 0,-3 0 0 0,3 0 0 16,-3 0 0-16,0 0 0 0,3-2 0 16,-3 2 0-16,0-3 0 0,0 3 8 0,-3 0-8 0,0 0 8 0,3 0-8 15,-9 0 0-15,5 0 0 0,-5 0 0 0,6 3 0 16,0-3 0-16,-6 0 0 0,0 0 0 0,9 0 0 16,-9 0 0-16,0 0 0 0,0 0 0 0,0 0 0 15,0 0 0-15,0 0 0 0,0 0 0 0,0 0 8 16,0 0-8-16,0 0 8 0,0 0-8 0,0 0 8 15,0 0-8-15,0 0 0 0,0 0 0 0,-3 8 0 16,0-3 0-16,0 0 0 0,3 1 0 0,0-6 0 16,-3 2 0-16,3-2 0 0,-3 3 0 0,3-3 8 15,0 0-8-15,0 0 0 0,-6 5 0 0,3-2 0 16,-2-1 0-16,5-2 0 0,0 0 0 0,-3 3 8 0,-3 2-8 16,0-2-8-16,3 2 8 0,0 1-12 0,3-6 12 15,-3 2-10-15,-3 1 10 0,0 0-10 0,3-1 10 0,0 1 0 16,-3-1 0-16,3 1-8 0,-3 0 8 0,0-1 0 15,0 1 0-15,3-3 0 0,-3 0 0 0,0 0 0 16,3 0 0-16,-3 0 0 16,0 3 0-16,0-3 0 0,3 2 0 0,0-2 0 0,-3 0 0 0,1 0 0 15,2-2 0-15,0 2 0 0,0-3 0 0,-3 3 0 16,3-3 0-16,-3 1 0 0,0-1 0 0,3-2 9 16,-3 2-9-16,0 1 0 0,3 2 0 0,-3-3 0 15,3-2 0-15,-6-1 0 0,3-2 0 0,0 3 0 16,3-3 0-16,0 0 0 0,-3 0 8 0,3 0-8 0,-3 0 0 15,3-2 0-15,3 2 0 0,-6-3 0 0,3 1 0 0,0-1 0 16,3 3 0-16,-3-5 0 0,0 2 0 16,0 1 0-16,-2-3 0 0,5 2 0 0,-3-2 0 0,3 0 0 15,0-1 0-15,0 4 0 0,0-1 0 0,0 1 0 16,-3-1 0-16,0 0 0 0,3 1 0 0,-3-1 0 16,3 3 0-16,-3 0 0 0,3 0 0 0,0-2 0 15,-3 2 8-15,3 0-8 0,-3 0 0 0,3 0 0 16,0 0 8-16,0 0-8 0,0 0 0 0,0 3 0 15,0 0 8-15,0-1-8 0,0-2 0 0,0 0 0 16,3 3 8-16,-3-3-8 0,0 3 0 0,3 0 0 16,-3-1 0-16,0 1 0 0,0 2 0 0,0 3 0 15,0-5 0-15,0 5 0 0,0 0 8 0,0 0-8 16,0 0 0-16,-3-2 0 0,3-1 8 0,0 3-8 16,0 0 0-16,0 0 8 0,0-3-8 0,0 3 0 15,-3-2 8-15,3 2-8 0,0 0 0 0,0 0 0 0,-3 0 8 0,0 0-8 16,3 0 0-16,0 0 0 0,-3 0 0 0,0 2 0 15,0-2 0-15,0 3 0 16,3-3-31-16,0 0-6 0,0 0-2 0,0 0-621 16,0 0-125-16</inkml:trace>
  <inkml:trace contextRef="#ctx0" brushRef="#br0" timeOffset="15962.015">12882 11052 567 0,'-9'-37'16'0,"6"31"4"0,0 12-20 16,-3-1 0-16,-3-2 0 0,3-3 0 0,6 0 65 0,-6 0 10 15,-3 0 1-15,3-3 1 0,3 3-13 0,-3 3-2 16,0-1-1-16,0-2 0 0,0-2-5 0,6 2-2 16,0 0 0-16,-6 0 0 0,3 0-3 0,0 0-1 15,-3 0 0-15,3 0 0 0,0-3-5 0,1 3-1 16,-1 3 0-16,3-3 0 0,0 0-11 0,0 0-2 15,-6-3-1-15,6 3 0 0,0 0-1 0,0 0 0 16,-3 5 0-16,-3 0 0 0,3 1-9 0,0-1-1 16,3-5-1-16,0 5 0 0,-3 1-3 0,3-6-1 15,0 0 0-15,3 5 0 0,3 0-14 0,-6-5 9 0,6 6-9 0,6 1 8 16,-4 1-8-16,1-2 0 0,0-1 0 0,3-5 0 16,0 3 0-16,3-1 0 0,-3-2 0 0,0 3 0 15,0-3 0-15,3 0 0 0,-1-3 0 0,1 3 8 16,0-2-8-16,0-1 0 0,0 0 0 0,0 1 0 15,0-1 0-15,0 3 0 0,3 3 0 0,-4-1 0 16,1-2 0-16,0 3 0 0,3-6 0 0,-3 3 8 16,6 3-8-16,-3 0 0 0,-4-1 0 0,4 1 0 15,3 0 0-15,0-1 0 0,-3-2 0 0,-3 0 0 16,3 0 0-16,-1 0 0 0,1 0 0 0,-3 0 0 16,-3-2 0-16,3 2 0 0,6-3 0 0,-3 3 0 15,-3-5 0-15,-1 2 8 0,1-2-8 0,3 5 8 16,-3-3-8-16,-3 3 0 0,3-5 0 0,-3 5 8 15,3-3-8-15,-3 3 8 0,-1-3-8 0,1 3 8 16,0 0-8-16,0 0 0 0,0-2 0 0,0 2 0 16,-3 2 0-16,3 4 0 0,0-6 0 0,0 0 8 0,0 0-8 0,-4 0 0 15,4 2 0-15,0 1 0 0,0 0 0 0,-3-3 0 16,3 0 0-16,0 2 0 0,0 1 0 0,0-3 0 16,-3-3-9-16,3 3 9 0,0 3 0 0,-1 0 0 15,-2-6 0-15,0 0 0 0,0 1 0 0,0 2 0 16,0 0 8-16,0-3-8 0,0-2 0 0,0 2 9 15,-3 0-9-15,3 3 8 0,-9 0-8 0,3-2 10 16,-3 2-10-16,6 0 10 0,3 0-10 0,-3 0 0 16,0 0 0-16,-1 2 8 0,1-2-8 0,0 0 0 0,3 3 0 0,0-3 0 15,-3 3 0-15,3-1 0 0,0 4 0 0,-9-6 0 16,0 0 0-16,12 5 0 0,-6 3 0 0,0-5 0 31,-6-3-31-31,9 2-1 0,0 1-1 0,-9-3-543 0,0 0-108 0</inkml:trace>
  <inkml:trace contextRef="#ctx0" brushRef="#br0" timeOffset="31527.2835">12858 13055 1148 0,'-3'2'25'0,"0"-2"6"0,0-2 1 0,3-1 0 0,0 0-32 0,-3 1 0 0,-3-1 0 0,6 0 0 16,0 1 72-16,0-1 8 0,-3 3 1 0,3 0 1 15,-3 3-30-15,3-3-7 0,0 0-1 0,-3 8 0 16,3-3-13-16,0-5-3 0,0 0-1 0,0 16 0 16,3 0 3-16,0 2 1 0,0-2 0 0,6 0 0 15,-3 2 1-15,0 1 0 0,0-1 0 0,0 4 0 16,3-1-10-16,-3 3-2 0,0-3 0 0,-1 3 0 16,1-1-9-16,0 4-3 0,0-3 0 0,0 0 0 15,0-1-8-15,3-2 0 0,-6-2 9 0,6-3-9 16,-6 2 0-16,3-4 0 0,-3 2 0 0,3-9-8 15,-3 1 8-15,3 0-13 0,-3 0 5 0,0-2 8 16,-3-6-33-16,0 0 1 0,0 0 0 0,3 2 0 16,3-2-37-16,-3-2-7 0,-3-1-2 0,-3-8-681 15</inkml:trace>
  <inkml:trace contextRef="#ctx0" brushRef="#br0" timeOffset="31827.1515">12989 12888 1332 0,'0'0'29'0,"0"0"7"0,-3 3 0 0,0-1 1 0,3-2-29 0,0 3-8 0,-3 2 0 0,3-5 0 15,0 8 52-15,3 3 10 0,0-1 2 0,0 1 0 16,3 2-20-16,-3 3-3 0,0 0-1 0,3 0 0 16,0 0 1-16,0 2 0 0,-3 3 0 0,2 0 0 15,-2 1-12-15,6 1-2 0,0 1-1 0,0 3 0 16,0 2-11-16,0-3-3 0,0 1 0 0,3-4 0 15,0 1-12-15,0 0 11 0,-3 0-11 0,0-3 10 16,3 0-10-16,-7 0 0 0,1 1 0 0,3-4 8 16,-3-2-8-16,0 0 0 0,3 0 0 0,-6-3 0 15,0-2 0-15,0-4 0 0,3 1 0 0,-3-2-11 16,-3-6-6-16,3 2-2 0,0 4 0 0,0-4 0 16,-3-2-33-16,0 0-8 0,0 0 0 15,0-2-739-15</inkml:trace>
  <inkml:trace contextRef="#ctx0" brushRef="#br0" timeOffset="32072.8151">12908 13377 1677 0,'-3'8'36'0,"3"-2"8"0,0-6 2 0,0 0 2 0,0 8-38 0,0-8-10 16,0 0 0-16,0 0 0 0,0 7 27 0,0-7 3 15,0 0 1-15,6 0 0 0,3 0-17 0,-3-2-3 16,0-3-1-16,3 2 0 0,0-2 5 0,0-1 1 0,0-2 0 0,0 6 0 16,0-1-8-16,3-2-8 0,-3-1 11 0,3 1-11 15,2 3 8-15,-2-1-8 0,0 0 0 0,-3 1 0 32,0 2-37-32,3-6-15 0,3 1-2 0,-3 2-741 0</inkml:trace>
  <inkml:trace contextRef="#ctx0" brushRef="#br0" timeOffset="32609.4426">13331 13332 1332 0,'0'14'29'0,"0"-14"7"0,0 0 0 0,0 0 1 0,0 0-29 0,0 0-8 0,0 0 0 0,0 0 0 15,-6-3 69-15,3 0 13 0,3 3 2 0,0 0 1 16,0 0-13-16,0 0-4 0,0 0 0 0,0 0 0 15,0 0-28-15,0 11-7 0,0 2-1 0,6 0 0 16,0 1-9-16,-3-1-3 0,3 5 0 0,3-2 0 16,-3 8 8-16,6-3 2 0,-3 0 0 0,0 1 0 15,0-1-6-15,2-3-2 0,-2 6 0 0,0-3 0 16,0 0-9-16,0-5-1 0,-3 3-1 0,3-3 0 16,0-1-11-16,-3-1 0 0,0-6 9 0,0 2-9 15,-3-4 0-15,3 1 0 0,-3-4 0 0,-3-3 0 16,0 0-16-16,0 0 0 0,0 0-1 0,0 0-655 15,3-3-130-15</inkml:trace>
  <inkml:trace contextRef="#ctx0" brushRef="#br0" timeOffset="34364.8276">12712 11131 1173 0,'0'0'25'0,"-6"0"6"0,-3 0 1 0,9 0 2 0,-6 3-34 0,-3-1 0 16,0 1 0-16,0 0 0 0,9-3 54 0,-9 5 4 15,0 0 1-15,9-5 0 0,0 0-36 0,-5 8-7 16,-1 0-2-16,0 0 0 0,3 0-14 0,3 0 0 15,0-8 0-15,0 8 0 0,3 0 0 0,0 2-12 16,0-2 12-16,3 0-10 0,-1 0 10 0,1-3-8 16,0 1 8-16,6-4-8 0,0 1 8 0,-6-3 0 15,3 3 0-15,-3-6 0 0,6 0 0 0,-3-2 0 16,-3 0 0-16,3-3 0 0,-3 3 22 0,-3-1 0 16,3-4 0-16,-3 2 0 0,-3-3 5 0,3 1 1 15,0-1 0-15,-3 0 0 0,0 1 4 0,-3-1 2 0,0 3 0 16,0 0 0-16,0-5 4 0,-3 5 1 0,-3 3 0 0,3-3 0 15,0 0-7-15,-3 3-2 0,-3-3 0 0,0 3 0 16,0 2-9-16,0 0-1 0,0 1-1 0,1 2 0 16,-1 0-7-16,0 2 0 0,0 1-1 0,0 0 0 15,3 4-11-15,0-1 0 0,3 4 0 0,-3 1 0 16,6 0 0-16,0 2-11 0,0 0 11 0,3 3-12 16,0 0 0-16,3 2-1 0,3-2 0 0,0 3 0 15,3-3 2-15,-3-1 1 0,3-1 0 0,-3-1 0 16,6-3-3-16,3-2-1 0,-3 0 0 0,-1-2 0 15,4-4 0-15,0-2 0 0,-3 0 0 0,0-5 0 16,0-3 14-16,0 0-9 0,0-3 9 0,0-2-8 16,-3 0 8-16,0-5 0 0,-1 2 8 0,-2-3-8 15,0 1 25-15,-3-1 1 0,0 3 0 0,-3-2 0 0,3-3-1 16,-3 2 0-16,-3 0 0 0,0 1 0 16,-3-1 0-16,-3 4 0 0,4-4 0 0,-7 6 0 15,0-6 3-15,-3 3 1 0,-3 6 0 0,3-1 0 0,-3 1-6 0,0 2-2 16,0 2 0-16,1 1 0 0,2 5-9 0,0 0-3 15,0 3 0-15,3 2 0 0,0 3-9 0,0 3 0 16,6 2 0-16,-3-3-11 0,3 6-1 0,3 0 0 16,0 0 0-16,3 3 0 0,0-1-1 0,3-2-1 15,0 2 0-15,6-4 0 0,0 2 2 0,3-3 1 0,0-3 0 16,3-2 0-16,-3 0 11 0,0-2-8 0,3-1 8 16,-3 0-8-16,5-5 8 0,-5 0 0 0,3 0 0 0,-3-3-8 15,3 3 8-15,-3-2 0 0,-3-1 0 0,-9 3 0 16,6 0 0-16,3-2 0 0,-3-1 8 0,-6 3-976 15</inkml:trace>
  <inkml:trace contextRef="#ctx0" brushRef="#br0" timeOffset="35955.4885">11754 10848 1130 0,'0'-24'24'0,"0"19"6"0,-3-3 1 0,6 5 1 0,-3 1-32 0,0-1 0 0,0-2 0 0,0 2 0 16,0 0 84-16,0 1 9 0,-3-1 3 0,3 3 0 16,0 0-36-16,0 3-6 0,3-3-2 0,-3 2 0 15,5 1-20-15,-5 2-4 0,0 3 0 0,3-2-1 0,0 1-4 0,0 1-1 16,0 3 0-16,0 5 0 0,3 2-10 0,0 1-1 15,-3 2-1-15,0 0 0 0,0 3-10 0,3 0 12 16,-3 2-12-16,0 1 12 0,3-1-12 16,-6 3 0-16,3 0 0 0,3 1 8 0,-3-1-8 15,0 0 0-15,0 0 0 0,0 0 0 0,0-3 0 0,0-2 0 16,3-3 0-16,-3 1 0 0,-3-4 0 0,6 1 0 16,-3-4 0-16,0 1 8 15,3-5 2-15,-3 0 0 0,0-4 0 0,0 1 0 0,3 0 3 0,-1-2 1 16,1-1 0-16,0-2 0 0,0-1-6 0,0 1 0 15,0-3-8-15,0 0 12 0,3 0 2 16,0 0 0-16,-3-3 0 0,3 1 0 0,0-1-4 0,0 0-1 16,0-2 0-16,3 2 0 0,-3-2-9 0,-1 2 8 15,1 1-8-15,6-4 8 0,-3 1-8 0,0 0 0 16,0 0 0-16,3-1 0 16,-3 4-24-16,0-4-8 0,0 1 0 0,0 2-576 0,-4-2-116 0</inkml:trace>
  <inkml:trace contextRef="#ctx0" brushRef="#br0" timeOffset="36214.9115">12283 11329 1263 0,'0'-15'28'0,"3"9"5"0,0 4 2 0,0 2 1 0,3 2-36 0,-6-2 0 15,0 0 0-15,6 14 0 0,0-1 90 0,3 3 11 16,-6 2 3-16,3-2 0 0,0 0-40 0,0 2-8 16,-3-4-2-16,0 2 0 0,0-1-24 0,3-1-5 15,-3 2-1-15,0-3-581 16,0 0-117-16</inkml:trace>
  <inkml:trace contextRef="#ctx0" brushRef="#br0" timeOffset="41964.4303">12670 10869 429 0,'0'0'12'0,"0"0"3"0,0 0-15 0,6 3 0 15,-6-3 0-15,9 5 0 0,-3-2 14 0,0 2 0 0,-6-5 0 0,3 5 0 16,3 1-1-16,-3-1 0 0,-3-5 0 0,6 5 0 16,-3 0 15-16,0 3 2 0,3-2 1 0,-3-1 0 15,-3-5 32-15,6 3 6 0,-3 2 2 0,0 0 0 16,-3-5 1-16,3 5 0 0,0 3 0 0,-3-8 0 16,0 0-11-16,0 0-1 0,0 6-1 0,3 2 0 15,-3 0-23-15,0-3-5 0,-3 0-1 0,3 0 0 16,0 3-8-16,0-8-2 0,-3 3 0 0,3 2 0 15,0-5 4-15,0 0 0 0,0 0 0 0,-3 3 0 16,3-3-1-16,-3 5 0 0,0-2 0 0,3-3 0 16,0 3 6-16,0-3 2 0,0 0 0 0,0 0 0 15,0 0-7-15,-6 0-2 0,3 0 0 0,0-3 0 16,3 3-2-16,0 0 0 0,-3-3 0 0,3 1 0 16,0-4-4-16,0 1 0 0,0 0-1 0,-3-1 0 15,3-1 3-15,0-1 1 0,0-3 0 0,0 0 0 16,0 1 0-16,0-1 0 0,0 3 0 0,-3-2 0 0,3-6-3 15,0 0 0-15,0 0 0 0,0-2 0 0,3-1 7 16,0 1 1-16,-3-1 0 0,0-2 0 0,0 2-10 16,0-2-2-16,0 3 0 0,3-1 0 0,-3-2-4 15,0 0 0-15,3 0-8 0,-3 5 12 0,0 0-12 0,3 0 8 16,-3-3-8-16,0 4 0 0,-3-4 12 0,3 6-4 16,0 0-8-16,-3 2 12 0,0 0-12 0,3 1 11 15,0-3-11-15,-3 2 10 0,3-2-10 0,-3 5 0 16,3 0 9-16,0-3-9 0,0 3 8 0,0-2-8 15,-3-1 10-15,0 1-10 0,0-6 8 0,3 5-8 0,0 3 0 16,-3 3 0-16,0-3 0 0,3 3 0 0,0-1 0 0,0 1 0 16,-3-3 0-16,0-2 0 0,3-4 0 0,-3 4 0 15,0 7 0-15,3 1 0 0,-3-4 0 0,3 4 0 16,-3-1 8-16,0 0-8 0,0-2 0 16,3-3 0-16,0 5 0 0,0-2 0 0,-3 3 0 0,3-4 0 15,-3 1 0-15,0 0 0 0,0-3 0 0,3 2 0 16,-6 1 0-16,6 0 0 0,-3-3 0 0,3 3 0 15,-3 2 0-15,0-5 0 0,0 0 0 0,1 0 0 16,2 8 0-16,0-5 0 0,-3 0 0 0,0-1 0 16,3 4 0-16,0 2 8 0,0-3-8 0,-3 0 0 15,0-2 0-15,3 2 11 0,0 3-11 0,-3-2 10 16,3 2-10-16,0 0 0 0,0 0 0 0,0 0 8 16,-3 0-8-16,0 2 0 0,3-2 0 0,0 0 0 15,0 0 0-15,0 8 0 0,0-8 0 0,3 6 0 0,-3 2 0 16,0-1 0-16,0-1 0 0,0 4 0 0,3 1 0 0,-3 0 0 15,0 2 0-15,3 0 8 0,-3 3-8 0,-3-3 0 16,3 3 9-16,0 0-9 0,-3 2 8 0,3 1-8 16,0 2 10-16,-3 6-10 0,3-1 0 0,-3 6 8 15,0 2-8-15,0 1 0 0,3 2 0 0,-3 0 0 16,-3 2-12-16,3 4 12 0,0-1-23 0,0 3 3 16,-3 3 0-16,3-3 0 15,9-3-50-15,-6-2-10 0,3-6-1 0,0-8-920 16</inkml:trace>
  <inkml:trace contextRef="#ctx0" brushRef="#br0" timeOffset="47487.6748">12798 10168 1047 0,'0'0'23'0,"0"0"5"0,0 0 0 0,0 5 2 0,0-5-30 0,0 0 0 0,0 0 0 0,0 0 0 15,0 0 60-15,0 0 7 0,0 0 1 0,0 0 0 16,0 0-36-16,0 0-6 0,0 0-2 0,0 0 0 16,0 0-24-16,6 0 8 0,0 0-8 0,0 0 0 15,-6 0 8-15,6-2-8 0,0 2 0 0,3-3 8 16,-9 3-8-16,6 0 0 0,-6 0 0 0,9-5 0 15,-3 2 0-15,3 0 0 0,-9 3 0 0,6-2 0 16,-6 2 10-16,6-3 0 0,-6 3 0 0,0 0 0 16,9-8-10-16,-3 3 10 0,-6 5-10 0,5-3 10 0,-5 3-10 15,3-5 0-15,3 2 0 0,-6 3 0 16,3-5-15-16,-3 5 2 0,0 0 0 0,0 0 0 0,0 0 5 16,0 0 8-16,-3-5-13 0,3 5 5 15,0-3 8-15,-3-2 0 0,0-1 0 0,0 4 0 0,1-1 0 0,2 1 0 16,-6-1 0-16,6 3 0 0,0 3 12 0,-3-3-3 15,-3 0 0-15,3-3 0 0,-3 3 9 0,6 0 2 16,0 0 0-16,-3 0 0 0,0 3 4 0,-3-3 2 16,6 0 0-16,0 0 0 0,0 0-12 0,0 0-2 15,0 0-1-15,0 0 0 0,0 0-1 0,0 0 0 16,0 0 0-16,0 0 0 0,0 0-10 0,0 0 10 16,0 0-10-16,0 0 10 0,0 0-10 0,12 2 12 15,-12-2-12-15,9 0 12 0,3 3-12 0,-12-3 12 0,11 0-12 16,-11 0 12-16,12 0-12 0,0 0 0 0,-12 0 0 15,12 2 8-15,0-2 0 0,-12 0-8 0,12 6 12 0,-3-4-4 16,-9-2-8-16,12 6 12 0,-12-6-12 0,12 5 12 16,0 0-12-16,0 1 0 0,-4-1 0 0,1-3 0 15,-9-2 0-15,12 8 0 0,0-2 0 0,0 2 0 16,-12-8 0-16,12 5 0 0,0 3 0 0,-3 0 0 16,3-3 0-16,-6-2 0 0,6 2 0 0,0-2 8 15,2 2-8-15,-2-2 0 0,-12-3 0 0,15 2 0 16,-3 1 0-16,3 0 0 0,0-1 0 0,-3 1 0 15,3-3 0-15,-3-3 0 0,-1 3 0 0,1 0 0 16,3 0 0-16,-3-2 0 0,-3 2 0 0,-9 0 0 0,15 2 0 16,-3-2 0-16,3 3 0 0,-15-3 0 0,12 3 0 15,0-1 0-15,-1 3 0 0,1 1 0 0,-12-6 0 0,15 2 0 16,-3 4 0-16,0-4 8 0,0-2-8 0,0 0 0 16,0 0 0-16,3-2 8 0,0-1-8 0,-4 0 0 15,4 3 0-15,-6-2 8 16,6-1-8-16,-3 3 0 0,3-3 0 0,0 1 8 0,0-1-8 0,3 1 0 15,-4 2 0-15,7-3 8 0,-3 0-8 0,0 1 0 16,0-1 0-16,-3 0 8 0,3 1-8 0,-3 2 0 16,-1-6 0-16,4 1 8 0,-3 2 0 0,3-2 0 15,0 0 0-15,-3 2 0 0,3-2 2 0,-1 0 0 16,-2 2 0-16,3 0 0 0,-3 1-10 0,0-1 8 0,3 0-8 0,-3 1 8 16,3 2-8-16,-1-3 0 0,-2 3 0 0,3-3 8 15,0 3-8-15,0 0 12 0,0 0-12 0,-3 0 12 16,2 0-4-16,-2 0 0 0,0-2 0 0,3 2 0 15,-6-3-8-15,6 3 8 0,-6 0-8 0,3 0 8 16,0 0-8-16,-7 3 0 0,4-3 0 0,0 2 8 16,-3-2-8-16,3 0 0 0,-3-2 0 0,6 2 8 15,-6-3 8-15,6 0 0 0,-3 1 1 0,0 2 0 16,2-3-6-16,-2 1-2 0,0-1 0 0,0 0 0 16,0 1-9-16,0-1 0 0,-3-2 0 0,3 2 0 15,0 0 0-15,0 1 8 0,0-4-8 0,-4 4 8 16,7-3-8-16,-6 5 0 0,3-3 0 0,0 0 8 15,0 1-8-15,0-1 0 0,-3 0 0 0,6 3 0 16,-3-2 0-16,0-1 0 0,-1-2 0 0,1 2 0 16,0 3 0-16,0 0 0 0,0 0 0 0,0-3 0 15,0 3 0-15,0-2 0 0,0-1 0 0,0 3 0 0,2-3 0 0,1 3 0 16,0-2 0-16,0-1 0 0,-3 1 0 0,3-1 0 16,3 0 0-16,3 1 0 0,-1 2 0 0,-2-3 0 15,6 0 0-15,-3 3 0 0,0 0 0 0,3 0 0 16,-7 0 0-16,4 0 0 0,3 3 0 0,-6 0 0 15,3-3 0-15,-3 2 0 0,2 1 0 0,1 0 0 16,-3-1 0-16,3 1 0 0,-3-1 0 0,3 1 0 16,0-3 0-16,-1 3 0 0,-2-1 0 0,6 1 0 15,0 0 0-15,-3-3 0 0,0 0 0 0,-1 2 0 16,1 1 0-16,0-3 0 0,0 0 0 0,0 3 0 0,-3-3 0 16,2 0 0-16,-2-3 0 0,0 3 0 0,0 0 0 15,3 0 0-15,-3 0 0 0,0 0 0 0,-1-3 0 0,-2 3 0 16,3-2 0-16,-3-1 0 15,0 0 0-15,-3 3 0 0,0-2 0 0,3 2 0 0,2-3 0 0,-2 0 0 16,0 1 0-16,-3 2 8 0,3-5-8 0,0 5 8 16,0-3-8-16,-6 0 0 0,3 3 9 0,0-2-9 15,2-1 8-15,-5 0-8 0,3 3 8 0,0-2-8 16,-3-1 9-16,3 0-9 0,-3 3 12 0,0-2-12 16,-3 2 9-16,3 0-9 0,0 0 0 0,0-3 9 15,-9 3-9-15,9 0 0 0,2 0 0 0,1 0 8 16,-3-3-8-16,0 3 0 0,0 0 0 0,0-2 0 15,0 2 0-15,0-3 8 0,0 3-8 0,-3 0 8 16,3 0 5-16,0 0 1 0,-3 0 0 0,3 0 0 16,-3 0-14-16,-1 0-16 0,4 3 3 0,-3-3 1 15,-3 0 12-15,-3 0 0 0,0 0 0 0,0 0 0 0,9 2 8 0,-9-2 4 16,0 0 0-16,9 3 1 0,0-3-13 0,-9 0 0 16,6 3 0-16,0-1 0 0,-6-2 13 0,0 0-3 15,0 0-1-15,0 0 0 0,0 0-1 0,0 0-8 16,0 0 12-16,0 0-4 0,0 0-8 0,9 6 0 15,-9-6 0-15,0 0 8 0,0 0-8 0,12 2 0 16,-12-2 0-16,6 3 0 0,-6-3 0 0,9 3 0 16,-9-3 0-16,6 0 0 0,3 0 0 0,-9 0 0 15,0 0 0-15,9 2 0 0,-4-2 0 0,-5 0 0 16,0 0 0-16,9 3 0 0,-3-3 0 0,3 3 0 16,-3-3 0-16,-6 0 0 0,0 0 0 0,9 2 0 0,-3 1 0 0,-6-3 0 15,0 0 0-15,9 2 0 0,-3 1 0 0,0-3 0 16,-6 0 0-16,0 0 0 0,0 0 0 0,9 3 0 15,-3-1 0-15,-6-2 8 0,0 0-8 0,0 0 0 16,6 3 8-16,-6-3-8 0,0 0 8 0,0 0-8 16,0 0 9-16,0 0-9 0,0 0 10 0,0 8-10 15,0-3 12-15,0-5-4 0,0 0-8 0,0 0 12 16,0 8-4-16,-3-2-8 0,3-1 11 0,0-5-11 16,0 0 10-16,-3 8-10 0,0-3 8 0,3-5-8 15,-3 8 0-15,3-3 0 0,-6 3 8 0,3 0-8 16,3 0 0-16,-3 0 0 0,0 0 0 0,0 0 8 15,0 2-8-15,3-2 0 0,0 3 0 0,0-3 8 16,0 3-8-16,-3-1 0 0,3 1 0 0,0-1 0 16,0 1 0-16,0 2 0 0,-3-2 0 0,3-1 0 15,0 3 0-15,0 1 0 0,0 2 0 0,0-1 0 0,3-1 0 0,-3 2 0 16,0-3 0-16,0 3 0 0,3-3 0 0,-3 3 0 16,0 0 0-16,0 0 0 0,0-1 0 0,-3 1 0 15,0-3 0-15,3 3 0 0,-6 0 0 0,3 0 0 16,3 0 0-16,-3-3 0 0,0 0 0 0,0 1 0 15,3-1-9-15,-3 0 9 0,0 0 0 0,-3-2 0 16,6 0 0-16,-3-1 0 0,3 1 0 0,0-1 0 16,-3 4 0-16,0-1 0 0,6-3 0 0,-3 1 0 15,-3-1 0-15,0 1 0 0,0 2 0 0,3-2 0 16,-3 2 0-16,3-2 0 0,-2 2 0 0,2 0 0 0,-3-2 0 16,0 2 0-16,0 3 0 0,0-3 0 0,0 0 0 15,0-2 0-15,3 5 0 0,0-3 0 0,0 0 0 0,-3 0 0 16,3 3-8-16,0-2 8 15,0 1 0-15,0-1 0 0,-3-1-8 0,3-3 8 16,-3 4 0-16,3-1 0 0,0 0 0 0,0 0 0 16,0-2 0-16,-3-3 0 0,3 2 0 0,0-2 0 0,0 3 0 0,0 2 0 15,-3 0 0-15,3 3 0 0,0 3 0 0,0-1 0 16,0-2 0-16,0 3 0 0,0-3 0 0,3 2 0 16,0-2 0-16,0 0-8 0,-3 0 8 0,3-3 0 15,0-2 0-15,-3-1 0 0,3 6 0 0,-3 0 0 16,0 0 0-16,3 0 0 0,0-3 0 0,0 3 0 15,-6-3 0-15,6 0 0 0,0 3 0 0,0-3 0 16,-3 1 0-16,0-1 0 0,2 3 0 0,1-3 0 16,-3-2 0-16,3 4 0 0,-6 1 0 0,3 0 0 15,3 0 0-15,-3 0 0 0,3-3 0 0,-3 6 0 0,6-3 0 16,-6-1 0-16,3-1 0 0,-3-1 0 0,3 3 0 16,0-3 0-16,-3-2 0 0,3-4 0 0,0 4 0 0,-3 0 0 15,3-1 0-15,-3 1 0 0,0-1 0 0,0 9 0 16,0 2 0-16,3-2 0 0,-3-11 0 15,0 2 0-15,0 3 0 0,0 1 0 0,0-1 0 0,0 3 0 16,0 0 0-16,0-1 0 0,0 4 0 0,0-3 0 16,0 2 0-16,0 1 0 0,0-3 0 0,0 0 0 15,0-1 0-15,0 1 0 0,0-2 0 0,0-1 0 16,0 0 0-16,3-2 0 0,-3 2 0 0,3-3 0 16,-3 1 0-16,0-3 0 0,0 3 0 0,3-4 0 15,-3 4 0-15,0 0 0 0,-3-3 0 0,3 2 0 0,0 3 0 0,0-2 0 16,-3 2 0-16,3 0 0 0,0 1 0 0,-3-1 0 15,0 0 0-15,0 0 0 0,3 1 0 0,0-1 0 16,-3 0 0-16,3 0 0 0,0-2 0 0,0 2 0 16,0-2 0-16,0-1 0 0,-3 1 0 0,3-3 0 15,3 0 0-15,-3 0 0 0,0-3 0 0,0-5 0 16,0 0 0-16,3 8 0 0,-3-8-8 0,0 0 8 16,0 5 0-16,0-5-8 0,0 0 8 0,0 0 0 15,0 0 0-15,3 8 0 0,-3-8 0 0,0 0 9 16,0 0-9-16,0 0 0 0,0 0 0 0,0 0 0 15,0 0 0-15,0 0 0 0,0 0 0 0,0 0 0 16,-3 5 0-16,3-5 0 0,0 0 12 0,0 0-4 16,0 0-8-16,-3 3 12 0,3-3-12 0,-3 5 12 15,-3-5-4-15,0 3-8 0,6-3 12 0,-6 3-4 16,0-3 0-16,1 2-8 0,-4 1 12 0,3 0-4 0,3-3 0 0,-3 2 0 16,-3 1 0-16,3 0 0 0,0 2-8 0,0-3 0 15,-3 1 9-15,0 0-9 0,3-1 0 0,-3 1 8 16,0 0-8-16,0-1 0 0,3 1 0 0,-3 0 0 15,-2 2 0-15,2-2 8 0,3-1-8 0,-3 1 0 16,-3-3 0-16,3 5 8 0,0-2-8 0,-3-1 0 16,3 1 0-16,-3 0 0 0,0-1 8 0,0 1-8 15,1 0 8-15,-1-1-8 0,0 4 9 0,0-4-9 16,0 4 12-16,-3-1-12 0,0-3 9 0,0 1-9 16,0 2 0-16,0 1 9 0,-2-4-9 0,2 1 0 0,-6 0 0 0,3 2 0 15,0-5 0-15,0 3 8 16,0-1-8-16,1 1 0 0,-4 0 9 0,3-3-9 15,-3 2 10-15,0 1-10 0,0-1 8 0,1 1-8 16,-1 0 0-16,0-1 9 0,-3 1-9 0,0 0 0 0,3-1 9 0,-2 4-9 16,2-4 0-16,-6 4 0 0,0-4 0 0,3 3 0 15,-2-2 0-15,-1 2 0 0,0-5 0 0,-3 6 8 16,6-4-8-16,-2-2 0 0,2 3 8 0,-3 0-8 16,3-1 0-16,0-2 8 0,1 3-8 0,-4 0 0 15,3-3 0-15,-3 2 0 0,0 1 0 0,1 0 0 16,-4-3 0-16,0 2 0 0,3 1 0 0,1-3 0 15,-1 0 0-15,0 2 0 0,0 1 0 0,0-3 8 16,4 0-8-16,-1 0 0 0,0 0 0 0,0 0 0 16,0 0 0-16,1 0 0 0,-1 0 0 0,0 0 0 15,0 0 0-15,0 0 0 0,-3 0 0 0,4 0 0 16,-4 0 0-16,3 0 0 0,3 0 0 0,0 0 0 16,1-3 0-16,-1 1 0 0,0-1 0 0,0 6 8 0,3 5-8 15,0-6 0-15,0-10 8 0,4 3-8 0,-1 0 0 16,0 0 0-16,0-1 0 0,3 1 8 15,0 2-8-15,0 3 0 0,0 6 8 0,-3-6-8 0,4-8 0 0,2 2 8 16,-3 6-8-16,3 0 0 0,-3 0 0 0,3 0 9 16,0-8-9-16,0 3 0 0,0 8 9 0,3-1-9 15,-3-2 0-15,0 0 9 0,3 3-9 0,0-3 0 16,-3 0 0-16,4 0 0 0,-1 0 0 0,0 0 0 16,0 0 0-16,0 0 0 0,0 0 0 0,6 0 0 15,0 0 0-15,-6 0 0 0,-3-3 0 0,3 3 0 0,6 0 0 16,-6 0 0-16,6 0 0 0,-6 0 0 0,-3-2 0 15,3-1 0-15,6 3 0 0,0 0 0 0,-6 0 0 0,3-2 0 16,-3 2 0-16,0 0 0 0,0 0 0 0,0-3 0 16,6 3 0-16,-6 0 0 0,0 0 0 0,1 0 0 15,-1 0 0-15,0 0 0 0,0-3 0 0,6 3 0 16,-3-2 0-16,3 2 0 0,-6 0 0 0,0-3 0 16,0 3 0-16,0 0 0 0,0 0 9 0,6 0-9 15,-9 0 0-15,0 0 9 0,0 0-9 0,3 0 0 16,6 0 8-16,-9-3-8 0,0 3 0 0,0 0 0 15,0 0 0-15,1 0 0 0,2 0 0 0,-3 0 0 16,3 0 0-16,-3 0 0 0,3 0 0 0,-3-2 0 16,0-1 0-16,3 0 0 0,-3 1 0 0,3 7 0 15,-3-2 0-15,0-3 0 0,0-6 0 0,0 4 0 16,9 2 0-16,-12 2 0 0,1 1 0 0,2 0 0 16,-3-1 0-16,0 1 0 0,0 0 0 0,3 2 0 15,0-5 0-15,-3 0 0 0,3 0 0 0,-6 0 0 0,3-3 9 0,1 3-9 16,-1-5 0-16,-3 2 9 0,0 1-9 0,0-1 0 15,3 3 0-15,0 3 8 0,0 2-8 0,0-2 12 16,-3 2-12-16,4-2 12 0,-1-1-12 0,-3-2 0 16,0-5 0-16,3 0 0 0,-3 2 0 0,0 6 0 15,0 2 0-15,0-2 0 0,-2-3 0 0,-4 0 0 16,6 2 0-16,-3-2 0 0,-3 3 0 0,3 2 0 16,0-2 0-16,-2-1 0 0,2 4 0 0,0-4 0 0,-3 4 0 15,3-4 0-15,0 4 0 0,-2 2 0 16,2 2 0-16,3-5 0 0,-3-5 0 0,3 3 0 15,0 0 0-15,3-1 8 0,-3-2-8 0,3 6 0 16,-2 2-10-16,2-3 10 0,0-8 0 0,0 3-9 0,3 6 9 0,0-1 0 16,0 0 0-16,0-2-10 0,0-1 10 0,3-2 0 15,0 0 0-15,6 0 0 0,-6 3 0 0,6-3 0 16,0 0 0-16,-3 0-12 0,3 0 12 0,0 0-10 16,0 0 10-16,0 0 0 0,0 0-9 0,0 0 9 15,0 0-16-15,0 0 0 0,0 0 1 0,0 0 0 16,0 0 7-16,0 8 8 0,0-3-13 0,3 3-785 15,0 0-157-15</inkml:trace>
  <inkml:trace contextRef="#ctx0" brushRef="#br0" timeOffset="62383.1599">12914 12861 896 0,'0'19'20'0,"0"-19"4"0,0 0 0 0,0 0 1 0,0 0-25 0,0 0 0 0,0 0 0 0,0 0 0 16,0 0 74-16,0 0 10 0,0 0 1 0,0 0 1 15,0 0-24-15,0 0-5 0,0 0-1 0,0 0 0 16,0-8-24-16,0 0-6 0,0 3-1 0,0 5 0 15,-3-6-11-15,3 6-2 0,0 0-1 0,0 0 0 16,0 0 12-16,0 0 2 0,0 0 1 0,0 0 0 16,-3 0 6-16,-3 3 2 0,3 2 0 0,-2-2 0 15,-1 2 5-15,0-2 1 0,-3 0 0 0,3 2 0 16,-3-2-1-16,0-1 0 0,0 1 0 0,0 0 0 16,0-3-15-16,3 2-2 0,0 1-1 0,-3-3 0 15,3 0-5-15,-3-3 0 0,3 3-1 0,0 0 0 0,1 3-3 0,-4-3 0 16,0 0 0-16,3-3 0 0,0 1-2 0,0-1-1 15,-3-2 0-15,0 2 0 0,0 0-1 0,3 1 0 16,-3-4 0-16,0 4 0 0,3-1-8 0,-3 0 0 16,0 1 9-16,-3-1-9 0,4 3 8 0,-4-3-8 15,6 1 8-15,-3-1-8 0,-3 1 0 0,6-1 0 16,-3-2 0-16,3-1 0 0,0 4 0 0,-3 2 0 16,0-6 0-16,0 4 0 0,3-4 0 0,-3 4 0 15,0 2 0-15,1 2 0 0,-1-2 0 0,0 0 0 16,0-2 0-16,-3-1 0 0,0 3 0 0,-3 0 0 0,3 0 0 0,-3 0 8 15,0 0-8-15,1 0 0 0,-4 0 0 0,3-3 8 16,-3 3-8-16,-3 3 0 0,3-3 0 0,-3 3 8 16,4-3-8-16,-1 0 0 0,0-3 0 0,0 3 8 15,0 0 0-15,0 3 1 0,0-3 0 16,0 0 0-16,1-3-9 0,-1 0 0 0,3 1 9 0,-3-1-9 16,3 6 0-16,0-3 9 0,-3-3-9 0,1 3 0 15,2 3 10-15,-3-1-10 0,0 1 8 0,3-3-8 16,-6-5 8-16,3 5-8 0,-2 2 0 0,2 1 8 15,3-6 0-15,-6 3-8 0,3-2 12 0,-3 2-4 16,3 2-8-16,1-2 0 0,-1-2 9 0,0-1-9 16,0 6 0-16,3-1 8 0,-3 1-8 0,3-3 0 15,0 0 0-15,1 0 0 0,-1 0 0 0,0 0 0 16,0 0 0-16,3 0 0 0,0 0 0 0,0 0 8 16,0 0-8-16,0 0 0 0,0 0 0 0,1 0 0 0,2-3 0 0,-3 1 0 15,0 4 0-15,0 1 0 0,-3-3 0 0,3 0 0 16,3 0 0-16,-3 0 0 0,0 0 0 0,-2 3 0 15,2-1 0-15,0-2 0 0,0 3 0 0,-3 2 0 16,3 1 0-16,3-1 0 0,0-5 0 0,3 3 0 16,-3 5 0-16,3-3-8 0,-3 0 8 0,3-2 0 15,-2-1 0-15,5 4 0 0,-3-1 0 0,3 0 0 16,-6 3 0-16,6-2 0 0,3-6 0 0,-6 5 0 16,3 5 0-16,-3 1 0 0,3 0 0 0,0-1 0 15,3-2 0-15,0 0-12 0,-3 0 12 0,3 3-10 16,0-1 10-16,0 1-10 0,0 2 10 0,-3 0 0 15,3 3 0-15,0 0 0 0,0 2 0 0,3-2 0 0,-3-5 0 0,0 2 0 16,0 0 0-16,-3 3 0 0,3 0 0 0,0 3-8 16,-3-4 8-16,3 4 0 0,0 2 0 0,0 0 0 15,0-5 0-15,0 3 0 0,3-3 0 0,-3 2 0 16,3 1 0-16,-3-3 0 0,3-1 0 0,0 1-8 16,0 0 8-16,3-3 0 0,0-2 0 0,-3 0 0 15,0-1 0-15,0 1 0 0,0-6 0 0,3 3 0 16,-3 0 0-16,5-3 0 0,-2 0 0 0,3-2 0 15,-3-3 0-15,-6 0 0 0,9 3 0 0,3-1 0 16,0-4 0-16,0 4 0 0,-3 1 0 0,3 0 0 16,0-6 0-16,3 3 0 0,-4-3 0 0,1 3 0 15,3 0 0-15,0 0 0 0,-3-2 0 0,0 4-8 16,3-2 8-16,0 0 0 0,0-2 0 0,0-1 0 16,-1-2 0-16,1 2-8 0,0 3 8 0,3-2 0 15,0 2 0-15,0-3 0 0,3 0 0 0,-4 1 0 0,1-1 0 16,3 3 0-16,-3 0 0 0,6 0 0 0,0 0 0 0,-4-3-8 15,1 1 8-15,0 4 0 0,0-2 0 0,0 3 0 16,0 0 0-16,-1-1-8 0,1 1 8 0,0 0 0 16,0 2 0-16,-3 0-8 15,0-2 8-15,0-3 0 0,-1-3 0 0,4 3-8 0,0 0 8 0,0-3 0 16,3 3 0-16,8 0 0 0,1-2 0 0,0-1 0 16,-3 3 0-16,-3 0 0 0,2 0 0 0,-2 0 0 15,0-2 0-15,3-1 0 0,-4 0 0 0,4 1 0 16,0-1 0-16,0 3 0 0,2-3 0 0,1 3 0 15,3 0 0-15,-3 0 0 0,2 0 0 0,1 0 0 0,-3 0 0 0,3 3 0 16,-4 0 0-16,1-1 0 0,3 6 0 0,-4-5 0 16,4-3 0-16,0 0 0 0,-3 0 0 15,2 0 0-15,1 0 0 0,3 0 0 16,0 0 0-16,-4 2 0 0,1-2 0 0,-3 0 0 0,-1-2 0 0,1-1 0 16,0 3 0-16,3-2 0 0,-1-4 0 0,1 4 0 15,0-4 0-15,2 4 0 0,-2-1 0 0,0-2 0 16,3 2 0-16,-7 0 0 0,1 1 0 0,3-4 0 15,-3 4 0-15,-1-1 0 0,1 1 0 0,0-4 0 16,3 4 0-16,-1-1 0 0,-2 3 0 0,3-3 0 16,-1 1 0-16,-2-1 0 0,3 0 0 0,-3 1 0 15,-4-1 0-15,1-2 0 0,3 2 0 0,0 1 0 16,-4-1 0-16,4-2 0 0,0 5 0 0,-3 0 0 16,2 2 0-16,1-2 0 0,0-2 0 0,-3-1 0 15,-1 6 0-15,-2-1 0 0,3 1 0 0,-6 0 0 0,3-3 0 16,-4 0 0-16,4 0 0 0,-3 0 0 0,3 0 0 0,-3 0 0 15,2 0 0-15,1 0 0 0,0 0 0 0,0 0 0 16,-3 0 0-16,-1 2 0 0,1-2 0 0,0 3 0 16,-3-1 0-16,3 1 0 0,-1 0 0 15,1-1 0-15,-3 1 0 0,0 0 0 0,0-1 0 0,3 1 0 16,-4 0 0-16,4-1 0 0,0 4 0 0,0-4 0 16,0 1 0-16,2-1 0 0,1 4 0 0,0-6 0 15,0 2 0-15,0 1 0 0,-4 0 0 0,1-3 0 16,0 2 0-16,-6 1 0 0,3 0 0 0,0 2 0 15,-4-2 0-15,4-1 0 0,0-2 0 0,-3 0 0 0,3 0 0 0,0 3 0 16,2-3 0-16,-2 3 0 0,-6-3 0 0,3 2 0 16,-3 3 0-16,3-5 0 0,3 0 0 0,-7 0 0 15,1 6 0-15,3-6 8 0,3 0-8 0,-6-6 0 16,3 6 0-16,0-2 0 0,-3-1 0 0,2 1 8 16,-2-4-8-16,0 1 8 0,-3 5-8 0,0 0 8 15,3-8-8-15,-3 5 0 0,-3 1 0 0,0 2 8 16,3 0-8-16,-7 0 0 0,4 0 0 0,-3 0 0 15,0 2 0-15,0 1 0 0,3-3 0 0,-3 0 0 16,-6 0 0-16,6 3 0 0,3-1 0 0,-3-2 0 16,0 0 0-16,3 3 0 0,-3-3 0 0,0 0 0 15,3-3 0-15,-3 3 0 0,3 3 0 0,-3-3 0 16,0 3 0-16,-1-6 0 0,1 0 0 0,0 1 0 16,3-1 0-16,-3 3 0 0,3-3 0 0,0 3 0 15,0 0 0-15,-3 0 8 0,3 3-8 0,-3-3 0 0,3 3 0 0,-3-1 0 16,-6-2 0-16,9 3 0 0,-3 2 0 0,0 1 0 15,-6-6 0-15,6 2 0 0,-3 3 0 0,2 3 0 16,1-5 0-16,3 2 0 0,-3 1 0 0,-3-1 0 16,3 0 0-16,0 1 0 0,0-4 0 0,0 3 0 15,-6-5 0-15,6 6 0 0,3-1 0 0,-6-2 0 16,-3-3 0-16,6 5 0 0,-6-5 0 0,6 5 8 16,-6-5-8-16,6 6 0 0,-6-6 0 0,3 5 0 15,3 3 0-15,-3-3 0 0,-3-5 0 0,3 8 0 16,0-3 0-16,0 3 0 0,-3 0 0 0,0 0 0 0,0 0 0 15,-3 0 8-15,3 0-8 0,0 0 8 0,-3 0-8 0,0 2 8 16,3-2-8-16,-3 3 0 16,0-1 0-16,0 4 0 0,-3-1 0 0,3 0 0 15,0 0 0-15,0 1 0 0,0-1 0 0,0 3 0 0,0 0 0 0,0-1 0 16,0 4 0-16,3 0 0 0,-3-1 0 0,0 1 0 16,3-1 0-16,-3 1 0 0,0-1 0 0,0-2 0 15,3 0 0-15,-3-3 8 0,0 0-8 0,0 1 0 16,-3-1 0-16,3 0 8 0,0-2-8 0,-3-1 0 15,3 1 0-15,0-1 0 0,0 1 0 0,0 0 8 16,0-1-8-16,-2-2 0 0,2 0 0 0,0 0 0 16,0 0 0-16,0 0 11 0,-3 0-11 0,6 0 12 15,0-3-12-15,0-5 0 0,-6 5 0 0,3 3 0 16,3-3 0-16,-3 3 0 0,-3-2 8 0,3 2-8 16,0-3 8-16,0 3-8 0,-3-3 8 0,3 3-8 15,-3-3 0-15,3 3 0 0,0-2 0 0,-3 2 0 16,3-3 0-16,-3-2 0 0,3 2 0 0,3-5 0 0,-6 2 8 15,3 1 0-15,-6 0 0 0,3-3 0 0,-3 0 3 0,3 0 0 16,1 0 0-16,-1 0 0 0,-3 0-3 0,3 2-8 16,-3-2 12-16,0 3-4 0,0 2-8 15,0-2 0-15,-3 0 9 0,0-3-9 0,0 2 0 0,3 4 0 16,-6-4 0-16,4 3 0 0,-4 1 0 0,0-1 9 16,0 3-9-16,-3 0 0 0,0 0 9 0,-3 0-9 15,0 0 0-15,-2 0 9 0,-1 0-9 0,3 0 10 16,-3 0-10-16,0-3 10 0,1 0-10 0,-1-2 0 15,0 2 9-15,-3-2-9 0,3-1 10 0,1 1-2 0,-4-3-8 16,3 0 12-16,-3 3-3 0,3-1-1 0,-2 1 0 0,-1 0 0 16,-3-1-8-16,0 1 0 0,0 2 9 0,1-2-9 15,-4-1 0-15,3 1 0 0,0 0 0 0,1-1 8 16,-1-2-8-16,3 0 0 0,-3 0 0 0,4 0 8 16,-1 0-8-16,-3 0 0 0,0 0 0 0,-2 0 0 15,2 0 0-15,-3 3 9 0,3-3-9 0,-3 3 0 16,4-3 8-16,-1 0-8 0,-3 0 0 0,3 0 0 15,1 0 0-15,-1 0 0 0,0 0 0 0,3 0 0 16,-2 0 0-16,-1 0 0 0,0 0 0 0,-3-3 0 16,4 3 0-16,-1-3 0 0,0 3 0 0,0-2 0 15,3-1 8-15,-2 0-8 0,2 1 0 0,-3-1 0 16,6 0 0-16,-2 1 0 0,-4 2 0 0,3-3 0 16,0 3 0-16,0-2 0 0,-2 2 8 0,-1 0-8 15,0 0 0-15,3 0 0 0,1 0 0 0,2-3 0 0,-3 3 0 0,0-3 0 16,3 1 0-16,1-1 0 0,2 0 0 15,-3 1 0-15,0-4 0 0,3 4 0 0,0-4 9 0,1 4-9 16,-1-3 0-16,-3 2 9 0,3 0-9 0,-3-2 0 16,0 2 0-16,-2 1 0 0,2-1 0 0,0 3 0 15,-3-3 0-15,3 1 0 0,1 2 0 0,-1 0 0 16,0 0 0-16,0 0 0 0,0 0 0 0,1 2 0 16,2-2 0-16,-3 3 0 0,0-3 0 0,0 0 0 15,0 0 0-15,-2 0 0 0,2 3 0 0,-6-3 0 16,3 0 0-16,4 0 0 0,-4 0 0 0,3 0 8 15,-3 2-8-15,3-2 0 0,-2 0 0 0,2 0 0 0,-3 3 0 0,3-3 0 16,0 3 0-16,0-3 0 16,1 2 0-16,-1 1 0 0,-3-3 0 0,3 3 0 15,-3-3 0-15,1 2 0 0,-4-2 0 0,3 3 0 16,0-1 8-16,-2-2-8 0,5 0 0 0,-3 0 0 0,0 3 0 0,0-3 0 16,1 3 0-16,2-3 0 0,0 0 0 0,0 2 0 15,0 1 0-15,1 0 0 0,-4-3 0 0,0 0 0 16,0 2 0-16,0-2 0 0,1 0 0 0,2 0 8 15,-3 0-8-15,3 0 0 0,0-2 9 0,-2 2-9 16,5 0 8-16,-3-3-8 0,0 0 10 0,0 1-10 16,3 2 0-16,-2-3 0 0,-1 0 0 0,3 3 0 15,-3-2 0-15,-3 2 0 0,1-3 0 0,2 3 0 16,-6-2 0-16,6 2 0 0,-3 0 0 0,1-3 0 16,2 3 0-16,0-3 0 0,-3 3 0 0,6 0 0 15,-2 0 0-15,2 0 0 0,-3 0 0 0,3 0 0 0,-3 0 0 16,3 0 0-16,1 0 0 0,-1 0 0 15,-3 0 0-15,3 0 0 0,-3 0 0 0,0-2 0 0,-2 2 0 0,2-3 0 16,0 0 0-16,3 3 0 0,-3 0 0 16,4-2 0-16,-1-1 0 0,0 3 0 15,0 0 0-15,0-3 0 0,0 3 0 0,4 0 0 0,-4 0 0 0,0 0 0 16,0 0 0-16,0 0 0 0,0 0 0 0,1 3 0 16,-4-3 0-16,0 0 0 0,0 3 0 0,0-3 0 15,3 2 0-15,-2-2 0 0,-1 3 0 0,0 0 0 16,3-1 0-16,0 1 0 0,1-3 0 0,-1 3 0 15,-3-1 0-15,3 1 0 0,0-1 0 0,0-2 0 16,1 0 0-16,2 3 0 0,-3-3 0 0,0 3 0 0,0-3 0 16,-3 2 0-16,4-2 0 0,-1 0 0 0,-3 0 0 0,0 0 0 15,3 0 0-15,-3 0 0 0,7 0 0 0,-4 0 0 16,-3-2 0-16,3 2 0 0,3 0 0 0,-3-3 0 16,1 0 0-16,-1 3 0 0,3 0 0 0,-3-2 0 15,0 2 8-15,0-3-8 0,0 3 0 0,1-2 0 16,-1 2 0-16,-3 0 0 0,0-3 0 0,0 3 0 15,1-3 0-15,2 1 0 0,0-1 0 0,0 0 0 16,0 3 0-16,-3-5 0 0,4 2 0 0,-1 1 0 16,3-1 0-16,0-2 0 0,0 2 0 0,0 0 0 15,0 1 0-15,1-3 0 0,-1 2 0 0,0 0 0 16,6 3 0-16,-6-2 0 0,3-1 0 0,-3 0-10 16,0 3 10-16,4-2 0 0,-1501-1 0 0,2994 3-8 15,-1497 0 8-15,0-3-10 0,3 3 10 0,0-2-10 16,1 2 10-16,2 0 0 0,0 0 0 0,0 0 0 0,-3-3 0 15,3 3-10-15,3-3 10 0,0 3 0 0,9 0 0 16,-9-2-8-16,3-1 8 0,-3 0 0 0,9 3 0 0,-9-5 0 16,3 3 0-16,1-6 9 0,2 2-9 0,-3-2-9 15,6 0 9-15,-3 1-13 0,0-1 13 0,3-3-12 16,-3 0 12-16,3 1-12 0,0-1 12 0,0-2 0 16,0 0-10-16,0-3 10 0,3 0 0 0,-3 0 0 15,3 0 0-15,0-2 0 0,0-3 0 0,0-1 0 16,0-1 0-16,-1-1-11 0,1-3 11 0,3-2 0 15,-3 0 8-15,0 0-8 0,0 5 0 0,3-2 0 16,0-1 0-16,0 1-8 0,-3-3 8 0,0 2 0 16,3 1 0-16,0-1 0 0,-3 1 0 0,3-3 0 15,-3-3 0-15,0-2 0 0,3-3 0 0,0 2 0 16,-3-2 0-16,0 3 8 0,0 2-8 0,-3 0 0 0,3 1 0 16,-3 4 8-16,3 1-8 0,0-1 9 0,0 1-9 0,-3 2 10 15,0-3-10-15,0 1 0 0,0-3 0 0,0 0-11 16,0-3 11-16,0 0 0 0,0 1 0 0,3 1 0 15,-3-1 0-15,0 2 9 0,0-1-1 0,0 4-8 16,0 2 0-16,3 0 0 0,-3 1 0 0,0-1 0 16,-3-3 0-16,6-2 0 0,-3 0 0 0,0 0 0 15,0-3 0-15,-3 3 0 0,3 0 0 0,0 3 0 16,-3-6 0-16,3 3 0 0,0 2 0 0,0 6 0 16,-3 3 0-16,0 2 0 0,3-3 0 0,-3 1 0 15,3-1 0-15,-3-2 0 0,3-3 8 0,-3 0-8 16,0 3 0-16,3 0 0 0,-3 0 0 0,3 0 0 15,0-1 0-15,0 1 0 0,-3 3 0 0,3-1 0 16,0 3 0-16,3 1 0 0,-3-1 0 0,3 2 0 0,-3 1 0 16,3 3 0-16,0-4 0 0,0 1 0 15,-3-3 0-15,3 6 0 0,0 2 0 0,0-3 0 0,3 1 0 0,-3 2-12 16,0-6 12-16,0 4-12 0,3 2 12 0,-1-3 0 16,-2 3 0-16,3 3 0 0,-3-3-8 0,3 3 8 15,0 0 0-15,0-1-9 0,-3 4 9 0,3-4 0 16,-3 1-9-16,6 2 9 0,-3 1-9 0,0-4 9 15,3 4-12-15,0-1 12 0,3 3-9 0,-3-2 9 16,3-1 0-16,2 0-9 0,1 1 9 0,0-1 0 16,0 0-9-16,3 1 9 0,-3-1 0 0,3 3-9 15,0-3 9-15,-4 1 0 0,7 2-9 0,-3-3 9 0,0 3 0 0,0-3-9 16,0 3 9-16,3 0-12 0,-1-2 12 0,4-1-12 16,-3 0 12-16,3 1 0 0,3-1 0 0,-1 3-8 15,4-5 8-15,0 2 0 0,0 1 0 0,0-1-8 16,2 0 8-16,-2 1 0 0,0-1 0 0,0 3 0 15,-1-3 0-15,1 3-10 0,-3 0 10 0,3 0 0 16,-1 0 0-16,1 3 0 0,3-3 0 0,0 3 0 16,-1-1-8-16,4 1 8 0,-3 2 0 0,0 1 0 15,-1-4-9-15,-2 3 9 0,0-2 0 0,0 2-9 16,-1 1 9-16,1 2 0 0,3 0-9 0,-3 2 9 16,2-2 0-16,-2 0-9 0,0-3 9 0,0 1 0 15,-1-6 0-15,1 0 0 0,0 0 0 0,0 0 0 16,-3 0-8-16,-1 2 8 0,1 4 0 0,0-4 0 15,0-4 0-15,0-1 0 0,-4 3 0 0,4-3 0 16,-3 3 0-16,3-2 0 0,-3 2 0 0,-1 0 0 0,4 0 0 0,-3 0 0 16,0 0 0-16,-3 0 0 0,2 0 0 0,-2 2 0 15,-3-2 0-15,0 3 0 0,0-3 0 0,3 0 0 16,-3 3 0-16,-1-1 0 0,-2 1 0 0,3-3 0 16,0 3 0-16,3-3 0 0,-3 0 0 0,2 0 0 15,1 0 0-15,0 0 0 0,0 0 0 0,3-3 0 16,-3 3 0-16,2-3 0 0,-2 1 0 0,3-1 0 15,0-2 0-15,0 2 0 0,-3 0 0 0,2 1 0 16,1-4 0-16,-3 6 0 0,0-2 0 0,0-1 0 16,3 0 0-16,-1 1 0 0,1 2 0 0,0-3-8 15,0 3 8-15,0-2 0 0,-1 2 0 0,1-3 0 16,0 3-8-16,3-3 8 0,-3 3 0 0,-1 0 0 0,1 0-8 0,0 0 8 16,0 0 0-16,-3 0 0 0,0 0 0 0,-1 3 0 15,1-3 0-15,3 0 0 0,-3 0 0 0,3 0 0 16,-1 0 0-16,-2 0 0 0,3 0 0 0,0 0 0 15,0 0 0-15,0 0 0 0,2 0 0 0,1 0 0 16,-3-3 0-16,0 3 0 0,0 0 0 0,-1-2 0 16,1 2 0-16,0-3 0 0,-3 3 0 0,3 0 0 15,-1 0 0-15,1 0 0 0,0 0 0 0,0 0 0 16,0 0 0-16,0 0 0 0,-1 0 0 0,1 0 0 16,0 0 0-16,0 0 0 0,0 0 0 0,2-3 0 15,-2 3 0-15,-3-2 0 0,3 2 0 0,-3-3 0 16,0 3 0-16,-1 0 0 0,-2 0 0 0,0 0 0 15,3 0 0-15,-3 3 0 0,0-3 0 0,-3 2 0 16,2 1 0-16,1-3 0 0,-3 3 0 0,3-1 0 16,0-2 0-16,-3 3 0 0,3 0 0 0,-4-1 0 15,1-2 0-15,3 3 0 0,-3-1 0 0,0 1 0 0,0-3 0 0,-3 3 0 16,3-1 0-16,0 1 0 0,-1 0 0 0,-2-3 0 16,0 2 0-16,0 1 0 0,3 0 0 0,-6-1 0 15,3 1 0-15,-3-3 0 0,3 3 0 0,0 2 0 16,-3-5 0-16,2 3 0 0,-2-1 0 0,0 1 0 15,0-1 0-15,3-2 0 0,-3 3 0 0,3-3 0 16,-3 0 0-16,3 0 0 0,0 0 0 0,0 0 0 16,-3 0 0-16,5 0 0 0,-2-3 0 0,-3 3 0 15,0 0 0-15,3 0 0 0,-3-2 0 0,3-1 0 0,-3 1 0 16,3-1 0-16,-3 0 0 0,0 1 0 0,3-1 0 0,-4 0 0 16,-2 1 0-16,3-4 0 0,-3 4 0 0,3-1 0 15,-3 0 0-15,0 1 0 0,0-4 0 0,0 1 0 16,0 0 0-16,0-3 0 0,-3 3 0 0,3-3 0 15,-3 0 0-15,3 0 0 0,0-3 8 16,-3 3-8-16,3 0 0 0,-3-2 0 0,0 2 0 0,0-3 0 16,3 1 0-16,-3-1 0 0,0 3 0 0,0-2 0 15,-1-1 8-15,1 3-8 0,-3-5 0 0,3 5 0 16,0-5 0-16,0 2 8 0,-3 1-8 0,3-1 0 16,0-2 0-16,0-1 9 0,-3 1-9 0,3 0 8 15,0-3-8-15,-3 0 0 0,0 0 9 0,3 1-9 16,-3 1 0-16,0 1 0 0,3-3 0 0,-3 3 8 15,0-3-8-15,0 0 0 0,0 0 0 0,0 0 0 16,0 3 0-16,0 0 0 0,0-3 0 0,0-5 0 16,0 2 0-16,-3 4 0 0,3-4 0 0,0 3 8 15,-3 3-8-15,3-3 0 0,0 3 0 0,0 0 0 16,-3-1 0-16,3 4 0 0,-3-1 0 0,3 1 0 0,0 2 0 16,-3 0 0-16,3 0 0 0,-3 3 0 0,0-1 0 0,0 1 0 15,0 0 0-15,0-1 0 0,0 4 0 0,1-1 0 16,2-2 0-16,-3 2 0 0,0 0 0 0,0 1 9 15,0-3-9-15,0 2 0 0,0 0 0 16,0 1 0-16,0-1 0 0,0 0 0 0,0 1 8 0,0-1-8 16,-3 3 0-16,3-3 0 0,-3 3 8 0,0-2-8 15,0 2 0-15,0 0 0 0,0-3 9 0,0 3-9 16,-3-3 0-16,0 1 9 0,3 2-9 0,-3-3 0 16,0 3 0-16,-2-3 0 0,5 3 0 0,-6-2 8 0,0 2-8 15,3 0 0-15,-3 0 0 0,3 0 0 0,0-3 8 0,-3 3-8 16,0-2 0-16,3 2 0 0,-3 0 0 0,1-3 0 15,-1 3 0-15,3 0 0 0,-3 0 0 0,0-3 8 16,0 3-8-16,0 0 8 0,-3 0-8 0,3 0 8 16,0 3-8-16,-3-3 0 0,1 3 0 0,2-3 8 15,-3 2-8-15,3 1 0 0,-3-3 0 0,0 2 0 16,3-2 0-16,0 0 0 0,-3 0 0 0,4 3 0 16,-4 0 0-16,3-3 0 0,-3 0 0 0,3 0 0 15,0 0 11-15,-3 0-3 0,3 0-8 0,0 0 12 16,-3 0-12-16,4 0 0 0,-4 2 0 0,3-2 0 15,0 3 0-15,-3-3 0 0,-3 3 0 0,6-1 0 16,-3 1 0-16,3-3 0 0,1 3 0 0,-1-1 9 16,0 1-9-16,3 2 0 0,-3-5 0 0,0 6 8 15,-3-6-8-15,6 2 0 0,-3 1 0 0,0-1 0 16,3-2 0-16,-2 3 0 0,2 0 0 0,0-1 8 0,0-2-8 0,0 3 0 16,-3-3 0-16,3 3 0 0,0-3 0 0,0 0 0 15,0 0 0-15,-3 0 8 0,3 0-8 0,-3 2 0 16,3-2 9-16,1 0-9 0,-1 3 0 0,-3-3 9 15,3 0-9-15,-6 0 0 0,6 0 9 0,-3 0-9 16,3 0 0-16,3 0 9 0,-6 0-9 0,3 0 0 16,-3 3 0-16,4-3 0 0,-1 0 0 0,-3 2 0 15,3-2 0-15,9 0 0 0,-9 0 8 0,-3 3-8 16,-3-3 12-16,6 0-4 0,3 0-8 0,0 0 12 16,-3 0-12-16,3 0 12 0,-3 0-12 0,3 0 8 0,-2-3-8 0,2 3 8 15,-3 0-8-15,3-2 0 0,0 2 9 16,0-3-9-16,0 0 0 0,0 3 0 0,6 0 0 0,0 0 0 15,-6-2-20-15,0-1-1 16,3 3-1-16,3 0-804 0,0 0-161 0</inkml:trace>
  <inkml:trace contextRef="#ctx0" brushRef="#br0" timeOffset="65476.0631">12980 10922 1263 0,'0'0'28'0,"0"0"5"0,0 0 2 0,0 0 1 0,0 0-36 0,0 0 0 0,0 0 0 0,0 0 0 16,0 0 57-16,0 0 5 0,-6 3 1 0,0-1 0 15,6-2-12-15,-6 3-3 0,3 0 0 0,-3-3 0 16,0 2-10-16,0 1-2 0,0 2-1 0,0-2 0 16,0-3 2-16,0 2 1 0,-3 1 0 0,0-3 0 15,1 0-2-15,-1 0-1 0,0 0 0 0,3 0 0 16,-6 0-4-16,3 3-1 0,0-1 0 0,-3-2 0 16,0 3-8-16,0 0-2 0,0 2 0 0,3-2 0 15,-2-3-3-15,-1 0-1 0,3 2 0 0,-3-2 0 16,0-2-4-16,-3 2-2 0,6-3 0 0,-3 0 0 0,-3 6-10 0,6-3 8 15,0 0-8 1,0 0 8-16,1 0-8 0,-1-3 0 0,3 1 0 0,-6-1 8 0,3-2-8 0,-3-1 10 16,3 4-10-16,3-1 10 0,-3-5 3 0,0 6 1 15,0-1 0-15,3 3 0 0,-3-3-4 0,3 1-1 16,-3-4 0-16,1 1 0 0,-1 2 3 0,0 3 0 16,0-2 0-16,3-1 0 0,-6 3-12 0,3 0 10 15,0-3-10-15,0 1 10 0,-3-1-10 0,6-2 12 16,-3 5-12-16,-3 0 12 0,4 5-12 0,-4-2 0 15,3-1 0-15,-3-2 8 0,0-2-8 0,0 2 0 16,3 2 0-16,-3 1 0 0,0-3 0 0,0 3 0 16,3-1 0-16,-3 1 8 0,-2 0-8 0,-1-1 0 0,0 1 0 0,0 2 0 15,0 6 0-15,0-6 0 0,-3-2 0 0,3-1 0 16,-2 6 8-16,-1 0-8 0,3-8 0 0,-3 3 8 16,0 0-8-16,-3 5 0 0,3 2 0 0,-2-2 8 15,-4-5-8-15,3-1 0 0,0 1 0 0,-3 2 0 16,3 1 0-16,1 2 0 0,-4 5 0 0,0-5 0 15,0-8 0-15,3 5 0 0,0 8 0 0,4-7 8 16,-4-6-8-16,0-3 0 0,0 3 9 0,3 0-9 16,0 3 12-16,1 2-3 0,-1 8 0 0,-3-8 0 15,3-7-9-15,-3-4 0 0,6 6-12 0,-6 0 12 16,4 3 0-16,-1 0 0 0,3 7 0 0,-3-2 0 16,0-2 0-16,3-4 0 0,-3-10 0 0,3 8 0 15,1 3 0-15,-1 0 0 0,3-9 0 0,0 4 0 16,0 7 0-16,-3 0 0 0,3-2 0 0,0-1 0 0,-3-2 0 15,4 3 0-15,-1-6 0 0,0 1 0 16,0-6 0-16,0 5 0 0,0 6 0 0,0 0 0 0,3-1 0 0,-3-2 0 16,3 0 0-16,-3 3 0 0,1-1 0 0,-1-4 0 15,0-3 0-15,3 2 0 0,-3 8 0 0,0 0 0 16,0-2 0-16,-3 0 0 0,3-3 0 0,-3-3 0 16,3-2 0-16,-2 0 0 0,-1 2 0 0,3 3 0 15,-3 5 0-15,0-2 0 0,0-8 8 0,0 5-8 16,0 2 8-16,1 1-8 0,-1-8 8 0,0-1-8 15,0 4 0-15,0 2 8 0,0 5-8 0,0-2 0 16,0-9 0-16,-3 6 0 0,1 8 8 0,-1-8-8 0,0-5 0 0,0 2 8 16,3 1-8-16,-6-1 0 0,0 0 9 0,1 1-9 15,-1 2 8-15,0-3-8 0,0 3 10 0,0 0-10 16,-3 0 0-16,4 0 8 0,-1 0-8 0,0 0 0 16,0 0 0-16,0 0 0 0,0 0 8 0,-2 0-8 15,2 0 0-15,0 3 0 0,0-1 0 16,0 1 0-16,-3 0 0 0,4 2 0 0,-7 5 0 0,3-7 0 15,-3-6 0-15,3 3 0 0,1 6 0 0,-1-6 0 16,0-6 0-16,0 6 8 0,3 6-8 0,4-4 0 16,-4-7 0-16,0 2 8 0,3 9-8 0,0-6 0 15,0-6 0-15,3 1 0 0,0 8 0 0,1-1 0 16,-1 4 0-16,0-4 0 0,0-2 0 0,0 0 0 16,3 0 0-16,-3 0 0 0,3-2 0 0,0 2 0 15,-2-3 0-15,-1 0 0 0,3 3 0 0,0 0 0 16,0-2 0-16,-3 2 0 0,3 0 0 0,0-3 0 0,3 3 0 15,-3 0 0-15,1-2 0 0,-1 2 0 0,3-3-9 16,0 3 9-16,-3-3 0 0,3 3-9 0,3 0 9 0,-3-2 0 16,0-1 0-16,0 3 0 0,3 0 0 0,0 0-8 15,0 0 8-15,0 0 0 0,-3 0 0 0,4 0 0 16,-1 0 0-16,0 0 0 0,-3 0 0 0,6 0-10 16,-3 0 10-16,0 0-10 0,3 0 10 0,-3 0 0 15,0 0 0-15,3 0-8 0,-3 0 8 0,0 3 0 16,-3-6 0-16,3 3 0 0,0 0 0 0,0 3 0 15,-3-1 0-15,3-2 0 0,0 0 0 0,-3 0 0 16,4 0-9-16,-4 0 9 0,0 3 0 0,3 0 0 16,-3-3 0-16,0 0 0 0,0 2-9 0,3 1 9 0,-3-6 0 0,0 3 0 15,0 3-9-15,0-1 9 0,0-2 0 0,0 0-9 16,0 3 9-16,1 2 0 0,-4-2-9 0,3 0 9 16,0-1-8-16,0 1 8 0,0 0-10 0,0-1 10 15,0 1 0-15,3-3 0 0,-3 3-8 0,3-1 8 16,-3 3 0-16,3-5 0 0,-3-2 0 0,3 2-9 15,0 0 9-15,1 0 0 0,-1 0 0 0,3 0 0 16,-3 5 0-16,0-5 0 0,3 0 0 0,-3 0 0 16,0 3 0-16,3-1 0 0,-3-2 0 0,3 0 0 15,-3 0 0-15,3 0-8 0,-3-5 8 0,3 5 0 16,-3-3 0-16,3 1-8 0,3-1 8 0,-3 1 0 16,0-1 0-16,0-2-10 0,0 2 10 0,3-2 0 15,0-1-9-15,0 1 9 0,-3-3 0 0,0 0-9 16,3 0 9-16,0 0-10 0,0 0 10 0,0 0-10 15,3-5 10-15,0 3 0 0,-3-1 0 0,0-2-8 16,-3-3 8-16,6 0 0 0,0-5 0 0,-3 2 0 0,0-2 0 0,0 0-10 16,3 0 10-16,3 0 0 0,-3-3 0 0,3-3 0 15,-3 1 0-15,3 2 0 0,-3 3-8 0,3-3 8 16,-3 0 0-16,0-2 0 0,0 7-8 0,0-4 8 16,0-4 0-16,0 1 0 0,0-1 0 0,0 3-8 15,0 1 8-15,0-4 0 0,0 1 0 0,0-3 0 16,0-1 0-16,0 4 0 0,0 0 0 0,-3-4 0 15,3 4 0-15,0 0 0 0,-1 2 0 0,1-3 0 16,-3 3 0-16,0 1 0 0,0 1 8 0,0-4-8 16,-3 2 0-16,1 0 0 0,2 1 0 0,-3 4 0 0,0-2 0 0,-3 0 0 15,3 5 0-15,-3-5 8 0,3 5-8 0,0-3 0 16,0 3 0-16,-3 1 0 0,3-4 8 0,0 1-8 16,0 2 0-16,0-3 0 0,0 1 0 15,0-1 0-15,3-2 0 0,0 2 0 0,0 1 0 16,3-3 0-16,-3-3-10 0,3 3 10 0,0-6-8 0,3 3 8 15,-6 1 0-15,3-4 0 0,0 1 0 0,0-1-8 16,0 3 8-16,0-2 0 0,0 2 0 0,0-2 0 16,0 2 0-16,-3 0 11 0,-3 3-3 0,3-3 0 15,0 0-8-15,-3 0 0 0,0 1-10 0,0-1 10 16,-3-3 0-16,3 4 0 0,-3-1 8 0,0 0-8 16,3 3 0-16,0 0 0 0,0-1 0 0,0 1 0 15,0 0 0-15,0 3 0 0,3 2 0 0,-3-3 0 16,3 1 0-16,0-1 0 0,0 3 0 0,0-2 0 15,0-1 0-15,0 3 0 0,0-5 0 0,-3 3 0 0,3-1 0 0,0-2 0 16,0 0 0-16,0 0 0 0,0 2 0 0,0 1 0 16,0-1 0-16,0 3 0 0,3 0 0 0,-3 0 0 15,0 1 0-15,0 1 0 0,0 1 0 0,3 0 0 16,0 0 0-16,-3-1 0 0,3 4 0 0,-3-1 0 16,3 1 0-16,-3-1 0 0,3 3 0 0,0-2 0 15,-3 2 0-15,0 0 0 0,0 0 0 0,3 0 0 16,-3-3 0-16,3 6 0 0,-3-3 0 0,0 3 0 15,0-1 0-15,0 1 0 0,0 5 0 0,0 0 0 16,0 0 0-16,0 0 0 0,0 0 0 0,-3-2 8 16,3 2 0-16,0 0-8 0,0 0 9 0,0 0-9 0,-3-3 0 15,3 3 9-15,0 0-9 0,0 0 0 0,0 0 0 0,-6 0 8 16,3 0-8-16,3 0 0 0,0 0 0 0,-6 3 0 16,0-1 0-16,6-2 0 0,-3 3 0 0,3-3 0 31,-3 8-48-31,0-3-6 0,3-5-1 0,3 8-1018 0</inkml:trace>
  <inkml:trace contextRef="#ctx0" brushRef="#br0" timeOffset="68124.1277">8926 8422 1105 0,'0'0'24'0,"0"0"4"0,0 0 2 0,0 0 2 0,0 0-32 0,0 0 0 0,0 0 0 0,0 0 0 15,0 0 27-15,3-3-2 0,3-2 0 0,3-1 0 16,-3 4-25-16,0-3 0 0,2 2 0 0,1-2 0 16,0 2 12-16,0 0 4 0,0 1 1 0,3-1 0 0,3 0-17 0,-3 3 10 15,3-2-10-15,0-1 8 0,-3 3 2 0,5 0 0 16,-2 0 0-16,0 0 0 0,0 0 6 0,0 3 0 16,3-3 1-16,-3 2 0 0,3-2-17 0,-4 0 0 15,4 0 0-15,0 0 0 0,0 0 0 0,0 0 16 16,0 0-3-16,3 0-1 0,-1 0 3 0,1 0 0 15,-3 0 0-15,3 0 0 0,0 0-5 0,0 3-1 16,2-3 0-16,1-3 0 0,0 3 11 0,0 0 3 16,-3 0 0-16,3 0 0 0,-4 0-23 0,1 0-8 15,0 0 0-15,0 0 0 0,-3 0 16 0,3 0 3 0,-1 0 1 16,1 0 0-16,-3 0-12 0,0 0 0 0,3 0 9 16,0 0-9-16,-4 0 15 0,1 0-2 0,0 0 0 0,0 0 0 15,3 3-3-15,-3-3-1 0,-3 3 0 0,2-3 0 16,-2 0 4-16,3 0 1 0,0 2 0 0,-3-2 0 15,0 0-1-15,0-2 0 0,0-1 0 0,0 3 0 16,-4 0-1-16,4 0 0 0,-3-3 0 0,0 3 0 16,0 0-3-16,3-2-1 0,-3-1 0 0,0 3 0 15,0-3-8-15,2 3 8 0,-2 3-8 0,0-3 8 16,0-3-8-16,3 3 0 0,-6 0 0 0,0 0 8 16,3-2-8-16,-3 2 0 0,0 0 0 0,3 0 8 15,0 0-8-15,-1 0 12 0,1 0-12 0,0 0 12 16,-3-3-12-16,6 3 12 0,-3-3-12 0,-3 3 12 15,6 0-12-15,-3-2 12 0,0-1-12 0,0 3 12 16,-1 0-12-16,1 0 8 0,0-2-8 0,0 2 8 16,0 0-8-16,0 0 0 0,0 2 0 0,-3-2 8 0,3-2-8 0,0 2 0 15,-1 0 0-15,-2-3 0 0,3 3 0 0,-3 0 0 16,3 0 0-16,-3-3 8 0,3 3 8 0,-3 0 2 16,3 0 0-16,0 0 0 0,0-2-18 0,0 2-9 15,-1 0 1-15,-2 0 0 0,0-3 8 0,3 3 0 16,0 0 0-16,-3 3 8 0,0-3-8 0,0 0 0 15,0 2 0-15,3-2 0 0,-3 0 0 0,3 3 0 16,-3 0 0-16,2-3 0 0,-2 2 0 0,0 1 0 16,0-3 0-16,0 2 0 0,3-2 0 0,-3 3 8 15,0-3-8-15,0 3 8 0,0-3-8 0,0 0 8 0,3 2-8 16,-3-2 8-16,-1 0-8 0,1 3 0 0,0-3 0 16,0 0 0-16,0 0 0 0,0 3 0 15,3-3 0-15,-6 2 8 16,3-2-8-16,0 0 0 0,0 3 0 0,0 0 8 0,0-3-8 0,3 0 0 0,-4 0 0 0,4 2 0 15,3-2 0-15,-3 0 0 0,0 3 0 0,0-3 0 16,3 3 0-16,0-3 0 0,-3 2 0 0,6-2 0 16,-1 0 0-16,1 0 0 0,0 0 0 0,0-2 0 15,3 2 0-15,0-3 8 0,-1 0-8 0,4 3 8 16,-3-2-8-16,3 2 9 0,0-3-9 0,0 3 10 16,-1-3-10-16,1 3 0 0,0-2 0 0,3 2 0 15,0 0 0-15,2 0 0 0,-2 0 0 0,3-3 0 16,3 3 0-16,-4 0 0 0,1 0 0 0,-3-3 0 15,3 3 0-15,-1-2 0 0,-2 2 0 0,0 0 0 16,-3 0 0-16,3 0 12 0,-1 0-12 0,1 2 12 16,-3-2-12-16,0 0 8 0,3 0-8 0,-1 3 8 15,1-3-8-15,0 0 12 0,-3 3-12 0,-6-3 12 0,3 2-12 0,-1-2 0 16,-2 3 9-16,0 0-9 0,0-1 9 0,0-2-9 16,-3 3 12-16,6 0-12 0,-1-1 11 15,1 4-11-15,-6-6 10 0,3 2-10 0,0 1 19 16,-3-3-3-16,3 2 0 0,-1 1 0 0,-2-3-16 0,0 3 0 15,6-3-13-15,-3 0 5 0,3 0 8 0,-3 0 11 16,2-3-3-16,4 0 0 0,-3 3 0 0,0-2-8 16,0 2 12-16,0-3-4 0,2 1-8 0,-5 2 0 15,3-3 0-15,0 0 0 0,-3 1 0 0,3 2 0 16,-1-6 0-16,1 6 0 0,0-2 0 0,3 2 0 0,-3-3 0 16,0 0 0-16,-7 3 0 0,10-2 0 0,0 2-9 15,0 0 9-15,0 0 0 0,0 0 0 0,-1 0 11 0,4 0-11 16,-3-3 0-16,-3 3 0 0,3 0 0 0,-4 0 0 15,4 0 0-15,-3 3 0 0,0-3 0 0,0 0 0 16,0 0 0-16,-1 0 0 0,1 0 0 0,0 0 0 16,-3 0 0-16,0 0 0 0,6 0 0 0,-4 0 0 15,4 2 0-15,-3-2 0 0,-3 0 0 0,3 0 0 16,-3 3 0-16,-1 0 0 0,1-1 0 0,0-2 0 16,-3 0 0-16,-3 0 0 0,0 0 0 0,0 3 10 15,-3-3-10-15,3 0 0 0,-6 3 0 0,3-3 8 16,-1 0-8-16,1 0 10 0,-6 0-10 0,-3 0 10 15,9 2-10-15,-3-2 10 0,-6 0-10 0,6 0 10 16,0 0-10-16,-6 0 10 0,0 0-10 0,6 3 10 16,0-3-10-16,-6 0 8 0,0 0-8 0,6 3 8 15,-6-3-8-15,6 0 0 0,-6 0 0 0,0 0 0 0,0 0 0 16,0 0 8-16,6 0-8 0,-6 0 0 0,0 0 8 0,6 0-8 16,0 0 8-16,-6 0-8 0,0 0 0 0,0 0 0 15,0 0 8-15,6 0-8 0,0 2 0 0,-6-2 0 16,0 0 0-16,6 3 0 0,0-3 0 0,-6 0 0 15,0 0 0-15,6 2 0 0,0 1 0 0,0-3 0 16,-1 3 0-16,-5-3 0 0,0 0 0 0,9 0 0 16,-3 0 0-16,3 2 0 0,-3-2 0 0,-6 0 0 15,0 0 0-15,6 0 0 0,3 0 0 0,-9 0 0 16,0 0 0-16,9 0 0 0,-3-2 0 0,-6 2 0 16,0 0 0-16,0 0 0 0,0 0 0 0,0 0 0 15,0 0 11-15,0 0-11 0,3-6 10 0,0 4-10 16,3-3 10-16,-6-3-10 0,0 2 0 0,0-2 8 0,0 3-8 0,3 0 0 15,-3-3 0-15,0 3 0 0,3-3 8 0,0-3-8 16,-3 3 0-16,3-2 0 0,0-1 8 0,0 0-8 16,0-2 0-16,-3 0 0 0,3 0 0 0,0-3 0 15,3 0 9-15,-3 0-9 0,-3 3 8 0,6-6-8 16,-6 1 9-16,3-1-9 0,2 1 10 0,-5 2-10 16,3-3 10-16,0-2-10 0,-3 3 10 0,3 2-10 15,0 0 9-15,0 0-9 0,0 3 8 0,0-3-8 16,0 0 9-16,0 3-9 0,-3 2 10 0,0-2-10 15,0 2 9-15,0-2-9 0,0 0 8 0,0 2-8 16,0-2 8-16,0 0-8 0,0 0 0 0,-3 2 8 16,3 1-8-16,-3-1 0 0,3 0 0 0,0 1 0 15,0-1 0-15,0 3 0 0,-3-2 0 0,3 4 0 16,0 1 0-16,-3 0 8 0,3-1-8 0,0 6 0 0,0 0 0 0,-3-2 8 16,0-1-8-16,3 3 0 0,-6-2 8 15,6 2-8-15,0 0 0 0,-8-3 8 0,2 3-8 0,6 0 0 16,-6-3 0-16,-3 3 0 0,0 3 0 0,3 0 0 15,0-1 0-15,-3 1 0 0,3-3 0 0,6 0 8 16,0 0-8-16,-9 2 0 0,0-2 0 0,-3 3 0 16,3-3 0-16,0 3 0 0,-3-3 8 0,1 2-8 15,-1 1 8-15,0 0-8 0,0-3 0 0,0 2 8 16,0 1-8-16,0-3 0 0,0 0 0 0,0 0 8 16,0 0-8-16,0 0 0 0,1 0 8 0,-1 0-8 15,0-3 0-15,-3 3 8 0,3-2-8 0,-3 2 0 0,0 0 9 16,0 0-9-16,0-3 20 0,-2 0-1 0,-1 1 0 15,0-1 0-15,0 0-19 0,0 3-16 0,0-2 4 0,0-3 0 16,1-1 12-16,-1 6 0 0,0-5 0 0,0 2 0 16,0 1 0-16,0-1 10 0,3-2-10 0,-2 5 8 15,2-3-8-15,0 0 8 0,-3 1-8 0,0 2 8 16,3-3-8-16,-6 3-11 0,3 0 3 0,1 0 0 16,-1 0 8-16,-3-2 0 0,0 2 0 0,3 0 8 15,0-3-8-15,-2-2 0 0,2 2 0 0,3 0 0 16,0 1 0-16,0-4 9 0,3 4-9 0,0-1 0 15,-3-2 11-15,3-1-11 0,-2 4 10 0,2-3-10 16,3 2 12-16,-3-2-4 0,0 2-8 0,0-2 12 16,0 2-12-16,3 0 8 0,-6 3-8 0,3 0 0 15,0-2 0-15,4 2 0 0,-7 2 0 0,3 1 0 16,3 0-8-16,-3-1 8 0,-3 1 0 0,0 0 0 0,3 2 0 16,0 0-8-16,0-2 8 0,-2 2 0 0,2 0 0 0,0 1 0 15,3-1 0-15,0 0 9 0,-3 1-9 0,0-4 0 16,3 4 0-16,3-6 0 0,6 0 0 0,-9 5 0 15,-3-3 0-15,12-2 0 0,0 0 0 0,-6 3 0 16,0 0 0-16,0-3 0 0,1 2 0 0,5-2 0 16,-3 0 0-16,-3 3 0 0,0 0 0 0,6-3 0 15,0 0 0-15,-6 0 0 0,-3 2 0 0,9-2 0 16,0 0 0-16,0 0 0 0,0 0 0 0,-6 3 0 16,0-3 0-16,6 0 0 0,0 0 0 0,0 0 0 15,0 0 0-15,0 0 0 0,0 0 0 0,0 0 0 16,0 0 0-16,-3 0 0 0,3 0 0 0,0 0 0 0,0 0 0 0,0-3 0 31,-3 1-110-31,9-1-14 0,0-2-4 0</inkml:trace>
  <inkml:trace contextRef="#ctx0" brushRef="#br0" timeOffset="72094.6839">12137 9787 860 0,'9'24'19'0,"-9"-24"4"0,3-3 1 0,-3 3 0 0,0-3-24 0,-3 1 0 16,3-1 0-16,-6-2 0 0,3-3 80 0,3 0 12 15,-2 0 3-15,-1-3 0 0,0 1-12 0,0 2-3 16,0 3 0-16,3-1 0 0,-3 4-11 0,0-4-2 16,3 1-1-16,-3 3 0 0,3 2-14 0,-3-3-2 15,0 0-1-15,0 1 0 0,3 2-6 0,0 0-2 16,0 0 0-16,-3 8 0 0,3-8-16 0,0 0-3 16,0 7-1-16,-3 4 0 0,3 0-21 0,0 2 0 0,0 3 0 15,3 5 8-15,-3 0-8 0,3 3 9 16,0-3-9-16,-3 5 10 0,3 1-2 0,-3 2-8 0,6-5 12 15,-6 2-4-15,3 1-8 0,0-1 10 0,-3-2-10 16,3-3 10-16,0 0-2 0,-3 1-8 0,3-4 12 16,0-2-4-16,-1 0-8 15,1 0 12-15,-3-3-12 0,3-2 12 0,0-1-4 0,0-2-8 0,-3-8 12 0,0 5-4 16,0-5-22-16,0 0-5 0,0 0-1 0,0 0 0 31,0 0-62-31,6-2-13 0,0-4-2 0,-3-4-494 0,0-3-98 0</inkml:trace>
  <inkml:trace contextRef="#ctx0" brushRef="#br0" timeOffset="72339.9374">12233 9541 1155 0,'-3'8'25'0,"0"5"6"0,0 8 1 0,3 3 0 0,0-11-32 0,-3 0 0 15,0 1 0-15,0-1 0 0,3 0 65 0,-3 0 7 16,0 3 0-16,3 0 1 0,0 3-26 0,0-1-6 15,0 1-1-15,0-1 0 0,3 3 0 0,3-2 0 16,-3 2 0-16,-3 0 0 0,3 0-12 0,0 1-2 16,0 4-1-16,3 1 0 0,0-4-9 0,-3 1-1 15,0 0-1-15,3-3 0 0,0 0-3 0,-1 0-1 16,-2-2 0-16,0-1 0 0,3-2 2 0,-3-2 0 0,-3-4 0 0,3 1 0 31,-3-1-32-31,0-2-7 0,0 0-1 0,0-2-525 16,-3-1-106-16</inkml:trace>
  <inkml:trace contextRef="#ctx0" brushRef="#br0" timeOffset="72506.8148">12129 10075 1310 0,'0'-18'37'0,"0"18"8"0,0 0-36 0,0 0-9 0,0 0 0 0,0 0 0 15,0 0 39-15,3-3 5 0,2 3 2 0,1-5 0 16,0-3-28-16,0 0-6 0,0 5 0 0,3-5-1 15,0-2-11-15,3-1-12 0,0 1 2 0,3-1-420 16,-3 8-84-16</inkml:trace>
  <inkml:trace contextRef="#ctx0" brushRef="#br0" timeOffset="72969.3616">12331 9861 1436 0,'-3'45'32'0,"3"-29"6"0,3-6 2 0,-6-2 0 0,0-5-32 0,3-3-8 0,0 0 0 0,0 0 0 16,0 0 40-16,0 0 6 0,0 0 2 15,6-8 0-15,3 0-31 0,-9 8-5 0,0 0-2 0,6-5 0 16,3 2-10-16,0 3 10 0,-3-2-10 0,0 2 10 15,0 2-10-15,3 1 0 0,-7 0 0 0,4-1 8 16,0 3-8-16,0 1 8 0,-3 2-8 0,0-3 8 16,0 3 2-16,-3 3 0 0,0 2 0 0,3 0 0 15,-3-2 1-15,0 2 0 0,0 3 0 0,0-3 0 16,-3 3-1-16,0-3 0 0,-3 0 0 0,3 0 0 16,0-2-2-16,0 0 0 0,-3-3 0 0,1-1 0 15,-1 1 2-15,3-2 0 0,-3 2 0 0,0-6 0 16,0 1 13-16,6-3 2 0,-3 5 1 0,-3-2 0 15,3-3 8-15,3 0 2 0,0 0 0 0,0 0 0 16,0 0-5-16,0 0-1 0,0 0 0 0,3 0 0 16,6-5-6-16,-3 2-2 0,0-2 0 0,3-1 0 15,-1 4-6-15,1-4-2 0,0 4 0 0,0-4 0 16,-3 4-14-16,3-1 11 0,0 3-11 0,0-5 10 0,0 2-10 16,0-2 0-16,3 5 9 0,-3-3-9 0,3-2 0 15,0 2 0-15,-1 1-12 0,1 2-682 16,3-3-136-16</inkml:trace>
  <inkml:trace contextRef="#ctx0" brushRef="#br0" timeOffset="74686.8861">12602 7826 626 0,'6'-39'17'0,"-6"33"6"0,0 14-23 0,0 3 0 0,0-11 0 0,0 0 0 16,6-3 47-16,-6 3 5 0,0-5 0 0,3 0 1 15,3-1-1-15,-6-2 0 0,3 1 0 0,-6-1 0 16,0 5 20-16,3-5 3 0,0 0 1 0,-3 0 0 16,0 3 0-16,3 5 0 0,-3-8 0 0,0 3 0 15,0-1-22-15,0 1-4 0,-3-3-1 0,3 3 0 16,3 5-13-16,-3 0-2 0,-3 0-1 15,0 0 0-15,0 0-10 0,6 0-3 0,-6 8 0 0,0 0 0 16,0 2-20-16,0 1 0 0,3-1 0 0,3 4-8 16,0 2 0-16,0-1 0 0,0-1 0 0,3 2 0 15,3-3-2-15,3 0 0 0,-3-2 0 0,3-1 0 16,0-2 10-16,0-3-8 0,-9-5 8 0,15 3-8 16,0 2 8-16,0-5 0 0,-1 0 0 0,1-2-8 15,0-4 8-15,-3 1 11 0,-3-6-3 0,3 1 0 16,0-1 12-16,-6 1 1 0,3-1 1 0,-6-2 0 0,0-3 18 0,-3 0 4 15,0 0 1-15,-3 3 0 0,0 2-6 0,-3 4-2 16,0-1 0-16,-3 0 0 0,0 2-7 0,0 4-2 16,-6-6 0-16,3 5 0 0,0 3-13 0,0 3-3 15,1-1-1-15,-1 4 0 0,0-1-11 0,3 0-12 16,3 3 2-16,-3 5 1 0,3 1-1 0,3 2 0 16,3-3 0-16,0 3 0 0,3-6-4 0,0 4-1 15,0-1 0-15,6-3 0 0,0 1 15 0,3-3 0 0,0-3-10 16,2 3 10-16,4-5-11 0,-3-3 3 0,0-3 0 15,-3-5 0-15,0 3 16 0,0-3 4 0,-3-3 1 0,-3 3 0 16,0 0 6-16,-3-2 1 16,3 2 0-16,-6 3 0 0,0 5-1 0,0-8 0 0,-6 0 0 0,0 0 0 15,0 5-6-15,-6-5-1 0,3 3 0 0,0 0 0 32,3-3-124-32,-3 2-26 0,-3 1-5 0</inkml:trace>
  <inkml:trace contextRef="#ctx0" brushRef="#br0" timeOffset="75838.2192">11748 7366 1123 0,'-6'0'24'0,"6"0"6"0,0 13 1 0,0-2 1 0,-3-6-32 0,0 0 0 0,0 1 0 0,3-6 0 16,0 0 67-16,0 2 7 0,-6 1 2 0,6-3 0 0,0 0-24 15,0 0-5-15,-3 11-1 0,3-6 0 16,0-5-23-16,0 0-5 0,0 13-1 0,0 0 0 16,-3 3-17-16,3 3 0 0,3-1 8 0,-3 1-8 0,0 2 0 15,3 5 10-15,0 3-10 0,0 3 8 0,0 0-8 0,0 0 0 16,0-3 0-16,0 0 0 0,3 3 0 0,-3-1 10 16,-1-4-10-16,4-6 10 0,0 3 2 0,0-6 0 15,-3 1 0-15,3-3 0 0,-3-3 4 0,3 0 0 16,0-2 1-16,0-1 0 0,-3-2 11 0,3 0 1 15,0-5 1-15,-6-3 0 0,0 0 6 0,12 5 0 16,-3-2 1-16,0-3 0 0,0 0-3 0,0 0-1 0,0-3 0 16,2 3 0-16,-2-5-9 0,0 0-1 0,0 2-1 0,0-2 0 15,0-1-10-15,0 1-1 0,0-3-1 0,0 3 0 16,0 0-10-16,0-1 0 0,0 1 0 0,0 0 0 31,-3 2-119-31,3-2-25 0,2 2-6 0,1-2-696 0</inkml:trace>
  <inkml:trace contextRef="#ctx0" brushRef="#br0" timeOffset="76224.5183">12099 7604 1411 0,'-9'0'31'0,"9"13"6"0,-3 11 2 0,3-8 1 15,-3-5-32-15,3-3-8 0,0-3 0 0,3-2 0 0,0-3 40 0,3-6 6 16,0 1 2-16,0 0 0 0,-3 5-12 16,6-6-1-16,0 4-1 0,-1 2 0 0,1 0-17 0,-3 0-3 15,3 0-1-15,-3-3 0 0,0 3-13 0,3 5 0 16,-3 3 8-16,0-2-8 0,0 4 0 0,0-2 0 16,0 3 8-16,-3 2-8 0,-3 5 0 0,0 1 0 15,0-1 0-15,3 6 0 16,-6-3 0-16,0 3 9 0,0-5-9 0,0-1 8 0,0 1-8 0,0-1 8 15,-3 1-8-15,0-3 8 0,3-3-8 0,-3 3 12 16,0-3-12-16,0-2 12 0,0-3-4 0,3 2 0 16,3 1 0-16,-6-6 0 0,3 0 13 0,3-5 3 15,0 0 0-15,3 3 0 0,-3 0 7 0,0-3 1 0,9 0 1 0,0-3 0 16,0-2-6-16,3 2-2 0,-3-2 0 0,6-1 0 16,3 1-9-16,0-3-1 0,-4 6-1 0,4-4 0 15,0 1-14-15,0 0 9 0,0-1-9 0,0-2-648 16,3 3-134-16</inkml:trace>
  <inkml:trace contextRef="#ctx0" brushRef="#br0" timeOffset="80670.5126">12673 7654 1062 0,'3'56'23'0,"-3"-38"5"0,0-4 0 0,0-4 3 0,0-2-31 0,-3 0 0 16,3 0 0-16,0-3 0 0,0-5 57 15,0 0 6-15,0 6 1 0,0-4 0 0,-3 1-12 0,3-3-3 16,0 5 0-16,0 1 0 0,-3-4-8 0,3 1-1 16,3 5-1-16,0-3 0 0,0 3 9 0,-3-8 1 15,0 0 1-15,0 0 0 0,0 0 46 0,0 0 10 16,0 0 2-16,0 0 0 0,0 0-98 0,0 0-19 16,0 0-4-16,0 0-1 0,0 0 49 0,-3-8 9 15,0 0 3-15,0 3 0 0,3 5-16 0,-3-8-3 16,-3 0-1-16,6 0 0 0,0 0-4 0,-3 0-1 15,0-2 0-15,0-1 0 0,3-2 1 0,-3 2 0 0,3-2 0 16,-2-6 0-16,2 1-7 0,0-3 0 16,0 0-1-16,0-1 0 0,-3-1 2 0,6 1 1 0,-3-1 0 15,-3-1 0-15,0-5-6 0,3 2-2 0,0 3 0 0,0 3 0 16,0-3-1-16,-3 1 0 0,3-4 0 16,0 1 0-16,3-6-9 0,-6 6 12 0,3-1-12 0,0 1 12 15,3-1-12-15,-3 1 0 0,0 2 0 0,3-3 0 16,0 1 0-16,-3 2 0 0,0 3 0 0,0 0 0 15,0 5 0-15,2-3 0 0,1 1 0 0,-3 2 0 16,-3 5 0-16,3-2 0 0,0-3 0 0,0 0 0 16,0 3 0-16,0 3 0 0,0 2 0 0,3 0 0 15,-3 2 0-15,0 1 0 0,0-3 0 0,0 3 0 16,0 5 0-16,0 0 0 0,0 0 8 0,0 0-8 16,-3-3 0-16,3 3 0 0,0 0 9 0,-2-2-9 15,-1-1 0-15,3 3 8 0,0 0-8 0,0 0 0 16,0 0 8-16,0 0-8 0,0 0 8 0,0 0-8 0,0 0 0 15,-3 3 0-15,0-3 0 0,6 0 0 0,-3 0 0 0,0 0 0 16,0 0 0-16,0 0 0 0,6 0 0 0,-6 0-15 16,0 0 4-16,0 0 1 15,0 0-40-15,5 0-8 0,1-3-2 0,-6 3-723 16,0 0-145-16</inkml:trace>
  <inkml:trace contextRef="#ctx0" brushRef="#br0" timeOffset="94104.3737">12623 6591 1000 0,'6'2'22'0,"-6"-2"5"0,0 0 1 0,0 0 0 0,0 0-28 0,3 3 0 15,-3-3 0-15,0 3 0 0,-3-3 60 0,3 0 8 0,0 0 0 16,0 0 1-16,0 0-22 0,0 0-5 0,0 0-1 0,6 0 0 16,0 2-21-16,-6-2-4 0,0 0 0 0,8 3-1 15,1 0 4-15,-3-1 1 0,-3 1 0 0,3-3 0 16,0 3-4-16,0-1-1 0,0 1 0 0,-6-3 0 15,0 0-6-15,6 3-1 0,3-1 0 0,-9-2 0 16,0 0-8-16,9 5 0 0,3-2 0 0,-3-3 0 16,0 5 0-16,-3-2 0 0,3 0 0 0,0-1 0 15,-1-2 13-15,1 3-2 0,-3 0-1 0,3-3 0 16,0 2 7-16,0 1 2 0,0-3 0 0,-3 3 0 16,3-3-5-16,0 2-1 0,0 1 0 0,-3 0 0 15,3-3-13-15,0 2 9 0,3-2-9 0,-4 0 8 16,1 0 7-16,0 0 1 0,3 0 0 0,0-2 0 15,0-1 4-15,0 0 2 0,0 1 0 0,0 2 0 16,0-3-5-16,-3 0-1 0,2 1 0 0,1-1 0 0,3 0 44 16,-3 1 8-16,-3-1 1 0,3 0 1 15,0 3-106-15,3-2-20 0,-3-1-5 0,0 3-1 16,0-3 62-16,-1 3 0 0,1-2 0 0,0-1 13 0,0 3-13 0,3-2-10 16,0-1 2-16,3 0 0 15,0-2 8-15,-3 5 0 0,-1-3 10 0,4 1-10 0,0-1 12 0,0 0-3 16,-3 1-1-16,3-1 0 0,0 0-8 0,-1 3 0 15,4-2 0-15,0-1 8 0,-3 3-8 0,3 0 0 16,3 0 0-16,2-3 0 0,1 3 0 0,0 0 0 0,0-2 0 16,-3 2-11-16,2-3 11 0,1 3 0 15,0 0 0-15,-3-2 0 0,3-1 0 0,-1 3 0 0,1-3 8 16,0 3-8-16,0-2 8 0,2-1-8 0,-2 0 8 16,0 1-8-16,3-1 13 0,-6 0-1 0,-1 1-1 0,1-4 0 15,0 6-3-15,3-2-8 0,-3 2 12 0,2-3-4 16,1 6-8-16,6-3 10 0,-3 2-10 0,-3-2 10 15,2-2-10-15,-2 2 0 0,0 2-10 0,0 1 10 16,2 0 0-16,-2-3 0 0,3 0 0 0,-3 0 0 16,3 0 8-16,-4 2 2 0,1-4 0 0,-3 2 0 15,0 0-10-15,3 0 0 0,-4 0 9 0,4-3-9 16,0 3 8-16,0-3-8 0,0 1 8 0,-1-1-8 16,1 1 17-16,-3 2-1 0,3 0 0 0,-1 0 0 15,1 0-25-15,0 0-6 0,-3 2-1 0,3 1 0 16,-4-1 26-16,1-2 5 0,-3 3 1 0,3 0 0 15,-3 2-16-15,0-2 0 0,2-3 0 0,-2 5 0 16,0-5 0-16,0 5 0 0,3-2 0 0,0 0 0 16,-1-1 0-16,1-2 0 0,0 0 0 0,3 3 0 0,0-3 0 0,-7 2 0 15,1-2 0-15,0 0 0 0,3-2 0 16,-3 2 0-16,0 0 0 0,-1 0 0 0,4 0-13 0,3 0 1 16,-3 2 0-16,0-2 0 0,-4 0 20 0,4 3 4 15,-3-3 0-15,0 0 1 0,-3 3-13 0,0-1-16 16,0-2 3-16,-1 3 1 0,-2 0 12 0,3-3 0 15,-3 5 0-15,3-2 0 0,-3-1 0 0,0 1 0 16,-3 0 8-16,2 2-8 0,-5-2 0 0,3-1 0 16,-3-2 8-16,3 5-8 0,-3-2 0 0,-3 0 8 15,3-1-8-15,0 1 0 0,-3 0 12 0,0-1-12 0,0-2 12 16,-6 0-12-16,0 0 11 0,9 3-11 0,0-3 10 16,-3-3-10-16,-1 3 9 0,1 0-9 15,0-2 8-15,3-1-8 0,-3 3 8 0,0 0-8 0,0 0 0 16,3-3 8-16,0 3-8 0,0-2 0 0,0 2 0 0,0-3 8 15,-3 3-8-15,3-3 0 0,-3 1 0 0,3 2 0 16,0-3 0-16,-1 3 0 0,-2 0-9 0,3 0 9 16,0 0 0-16,-9 0 0 0,0 0 0 0,9 0 0 15,0 0 0-15,-9 0 0 0,0 0 0 0,9 3 0 16,3-1-10-16,-12-2 10 0,0 0-8 0,12 3 8 16,0 0 0-16,-3-1-8 0,-9-2 8 0,0 0 0 15,12 3 0-15,-3 0 0 0,2-1 0 0,-11-2 0 16,0 0 0-16,9 3 0 0,3 0 0 0,-3-1-8 15,-9-2 8-15,9 3 0 0,0 0 0 0,0-3 0 16,0 2 0-16,-9-2-8 0,0 0 8 0,9 3-8 16,0-3 8-16,-9 0 0 0,9 5 0 0,0-2 0 0,-3-1 0 15,0 1 0-15,-6-3 0 0,0 0 0 0,0 0 0 0,0 0 0 16,5 5 8-16,-5-5-8 0,0 0 0 0,0 0 9 16,0 0-9-16,0 0 0 15,3 8 10-15,-3-2-10 0,0-1 8 0,0-5-8 0,0 8 8 0,0 0-8 16,0 0 0-16,-3-3 8 0,3 3-8 0,-2 0 0 15,-1 0 0-15,-3 0 8 0,6 2-8 0,-3 4 0 16,0-1 0-16,0 0 0 0,-3 0 0 0,3 0 0 16,3 1 0-16,-3 2 0 0,0-1 0 0,0 1-9 15,3-2 9-15,0 4 0 0,0-2-8 0,0 2 8 16,-3 1 0-16,3-3 0 0,0 2-10 0,0 1 10 0,0-1-8 16,3 1 8-16,-3-1 0 0,3 1 0 0,-3 0 0 0,-3 2 0 15,3 0 0-15,0 0 0 0,0-2 0 0,0 2 0 16,-3 0 0-16,3 0 0 0,-3-2 0 0,3 2 0 15,-3 0 0-15,3 0 0 0,0 3 0 0,-3-3 0 16,3 0 0-16,0 0 0 0,-3 1 0 0,-3-1 0 16,3-3 0-16,-3 1 0 0,3 5 0 0,0-1 0 15,0-1 0-15,-3 1 0 0,0 4 0 0,0-3-8 16,0-1 8-16,3 1-8 0,-3 3 8 0,0-1-8 16,3 1 8-16,0-4 0 0,0 1 0 0,-2 3-8 15,-1-1 8-15,3 1 0 0,0-4 0 0,0 1-8 16,0 0 8-16,0 0 0 0,0 2 0 0,3-2 0 15,0 3 0-15,-3-1 0 0,0 1 0 0,0-4 0 16,3-1 0-16,0 1 0 0,0 1 0 0,-3-3 0 16,3 3 0-16,3-5 0 0,0 2 0 0,-3 0 0 15,0-3 0-15,3 4 0 0,0-1 0 0,-3 0 0 0,0-5 0 0,0 2 0 16,0 1 0-16,3-1 0 0,-3-2 0 0,0 0 0 16,0 3 0-16,0-1 0 0,0 3 0 0,0-2 8 15,0-1-8-15,0 1 0 0,0-1 8 0,0-2-8 16,0-2 8-16,0-1-8 0,3-3 0 0,-3 1 0 15,0 2 0-15,0 0 8 0,0-2-8 0,0 0 0 16,0-1 0-16,0 1 0 0,0-1 0 0,3-2 0 16,-3 3 0-16,3-3 0 0,0 2 0 0,-3-2 0 15,0-2 0-15,3 2 8 0,0-3-8 0,-3-5 0 16,0 8 0-16,0 0 0 0,0-3 0 0,0 3 8 16,0-8-8-16,0 5 8 0,-3 3-8 0,3 0 0 15,0 0 0-15,0-3 0 0,0-5 0 0,0 8 0 16,0 0 0-16,0 0 0 0,0 0 0 0,0-3 0 0,0 3 0 0,0 0 0 15,0-8 0-15,3 6 0 0,-6-1 0 0,6 3 0 16,-3-3 0-16,0 0 0 0,0-5 0 0,0 6 0 16,0-6 0-16,0 0 0 0,0 0 8 0,0 0-8 15,0 0 10-15,0 0-2 0,0 0-8 0,0 0 12 16,0 0-12-16,0 5 0 0,0-5 8 0,0 0-8 16,0 8 0-16,0-8 0 0,0 0 0 0,0 5 0 15,0-5 0-15,0 8 0 0,0 3 0 0,0-1 0 16,0-4 0-16,0-6 0 0,0 8 0 0,0-8 0 15,0 0 0-15,0 0 0 0,0 0 8 0,-3 7-8 16,3 4 0-16,0-11 0 0,0 0 0 0,0 0 0 16,0 0 9-16,-6 5-9 0,6-5 8 0,0 0-8 15,0 0 8-15,-3 8-8 0,3-8 0 0,0 0 8 16,0 0-8-16,-3 11 8 0,0-1-8 0,0 1 8 0,-3-8-8 16,0 2 0-16,3 3 0 0,3 0 0 15,-6-3 0-15,6-5 0 0,0 11-9 0,3-3 9 0,-3-8 0 0,0 0 0 16,-3 8 0-16,3-8 0 0,3 5 0 0,-3 3 0 15,0-3 0-15,0-5 0 0,0 0 0 0,0 0 0 16,0 0 0-16,0 0 0 0,0 0 0 0,0 0 8 16,0 0-8-16,0 0 0 0,-6 5 0 0,6-5 0 15,0 0 0-15,0 0 0 0,3 8 0 0,-3-8 0 16,-3 8 0-16,6 0 0 0,0 0 0 0,-3-8 0 16,0 5-8-16,3 1 8 0,6-4 0 0,-9-2 0 0,0 0 0 15,0 0 0-15,0 0 0 0,0 0 0 0,0 0 0 0,0 0 9 16,0 0 2-16,0 0 0 0,0 0 0 0,0 0 0 15,-6 8-1-15,6-8 0 0,0 0 0 0,0 0 0 16,0 0-10-16,-3 6 0 0,-3-1 0 0,6-5 8 16,0 0-8-16,0 0 0 0,0 0 0 0,0 0 8 15,0 0-8-15,0 0 0 0,0 0 0 0,0 0 0 16,0 0 0-16,0 0 0 0,-6 5 0 0,6-5 0 16,0 0 8-16,0 0-8 0,-9 5 8 0,0 1-8 15,3-6 8-15,6 0-8 0,0 0 8 0,-9 0-8 16,0 0 0-16,0 0 8 0,0-3-8 0,0 3 0 15,9 0 8-15,-8 0-8 0,-1-3 0 0,0 3 8 16,0 3-8-16,-3-3 0 0,3 0 0 0,-3 0 0 16,0 3 0-16,0-1 0 0,0 1 0 0,0 2 0 15,0-2 0-15,1 0 0 0,2-6 0 0,0 0 0 16,0 1 0-16,0-1 0 0,-3-2 0 0,3 2 0 0,-3 0 0 0,-3 1 0 16,3 2 0-16,-9 0 0 0,1 0-14 0,2 2 5 15,-6 1 1-15,3 2 0 0,-3-2-4 0,3 2-1 16,-2 1 0-16,-1-1 0 0,-3 0 13 0,3 3 0 15,-3-3 0-15,4 1 0 0,-4-1 0 0,3 0 0 16,-3-2 0-16,0 2 0 0,1-5 0 0,-4 6 0 16,0-6 0-16,-3 2 0 0,4 1 0 0,-7-1 0 15,3 1 0-15,3 0 0 0,-2-1 0 0,2 1 0 16,0 0 0-16,-3-3 0 0,4 2 0 0,-1-2 0 16,-6 3 0-16,3-3 0 0,-2 0 0 0,2 0 0 15,0 0 0-15,0 3 0 0,-2-3 0 0,2 2 0 16,0-2 0-16,3 0 0 0,1 0 0 0,-1 0 0 0,0 0 0 0,0-2-9 15,-2 2 1-15,2-3 0 0,-3 0 0 0,0 1 0 16,4 2 8-16,-4-3-13 0,0 0 5 0,3 1 8 16,-2 2-9-16,-1 0 9 0,3 0 0 0,0 0 0 15,-2-3 0-15,2 3 0 0,-3 0 0 0,3 0 0 16,-2-3 0-16,2 3 0 0,-3 0 0 0,3 0 0 16,1-2 0-16,-1 2 8 0,0 2-8 0,3-2 0 15,1-2 0-15,2 2 0 0,-3-3 8 0,3 1-8 16,0-1 0-16,0 0 0 0,1 3 8 0,2-5-8 15,-6 2 0-15,6-2 0 0,-3 2 0 0,4-2 0 16,-4 0 0-16,0 0 0 0,0-1 0 0,3 1 0 16,0 0 10-16,1-1-10 0,-1 4 10 0,3-1-10 15,0-2 9-15,0 2-9 0,-3-2 8 0,3 2-8 16,4 1 0-16,-4-1 8 0,0 0-8 0,3-2 0 16,-3 0 0-16,0-1 0 0,-3 4 8 0,4-1-8 15,-4 0 0-15,0 3 0 0,0 0 0 0,0-2 0 0,0 2 0 0,1 0 0 16,-1 2 0-16,0-2 0 0,0 0 0 0,0 0 0 15,0 0 8-15,1 0-8 0,-1 0 0 0,3 0 0 16,-3 0 0-16,3-2 0 0,0 2 0 0,-3 0 8 16,4 0-8-16,-1-3 0 0,0 3 0 0,0-3 0 15,0 6 0-15,-3-3 0 0,1-3 0 0,2 3 0 16,-3 3 0-16,0-3 0 0,0 0 0 0,0 0 8 16,-3-3-8-16,4 3 0 0,-1 3 0 0,-3-3 0 15,3 0 0-15,0 0 0 0,0 0 0 0,1 0 0 0,-1 0 0 0,0-3 0 16,0 3 0-16,3 0 0 0,-3 3 0 15,4-3 0-15,-4 0 0 0,0 3 0 0,0-3 0 0,0 2 0 16,3-2 0-16,-2 3 0 0,-1 0 0 0,0-1 0 16,0-2 0-16,0 0 0 0,0 3 0 15,4-3 0-15,-1 0 0 0,0 3 0 0,0-3 0 0,0 2 0 16,0 1 0-16,0 0 0 0,3-3 0 0,1 2 0 16,-4 1-8-16,3 0 8 0,0-1 0 0,0 1 0 15,-3-3 0-15,0 2 0 0,3 1-9 0,4 0 9 16,-1-3 0-16,-3 0 0 0,3 0 8 0,-3 0-8 15,3 0 0-15,-3 2 0 0,-3 1 0 0,0-3-10 16,1 0 10-16,2 0 0 0,0 0 0 0,0 0-8 16,3 3 8-16,0-3 0 0,-3 0-9 0,3 2 9 15,0-2 0-15,1 3 0 0,-1 0-9 0,0-1 9 16,0-4 0-16,0 2 0 0,-3 0 0 0,3 0 0 16,0 0 0-16,0 2 0 0,0 1 0 0,4 0 0 0,-4-6 0 15,0 3 0-15,3 0 0 0,-3 0 0 0,0 0 0 0,3 0 0 16,0 0 0-16,0 0 0 0,0 0 0 0,0 0 0 15,0 0 0-15,0 0 0 0,3-3 0 0,1 3 8 16,-1-2-8-16,6 2 0 0,-6-3 0 0,0 0 9 16,0 1-9-16,0-1 8 0,3 0-8 0,0 1 0 15,-3-4 0-15,3 4 0 0,-3-3 0 0,3 2 0 16,0-5 0-16,0 3 0 0,3 5 0 0,-6-3 0 16,3-2 0-16,0-1 0 0,3 6 0 0,-6-5 0 15,3 2 0-15,3 3 0 0,0 0-8 0,-6-2 8 16,3-1 0-16,3 3 0 0,0 0 0 0,-6 0 0 0,6 0-9 0,-6 3 9 15,3-1-9-15,3-2 9 0,0 0-13 0,-6 3 5 16,6-3 8-16,0 0-10 0,-6 5 10 0,3 3-10 16,3-8 10-16,-2 6 0 0,-1 4-9 0,0-2 9 15,0 0 0-15,0-3 0 0,0 3-9 0,3-8 9 16,-3 8 0-16,0 3 0 0,0-1-8 0,0 1 8 16,0 0 0-16,0-1 0 0,0 3 0 0,0 1 0 15,3 4 0-15,-3 1 0 0,0-6 0 0,0 5 0 16,0-2 0-16,3 3 0 0,-3 2 0 0,0-2 0 15,0-1 0-15,0 1 0 0,3 2 0 0,0-3 0 16,-6-2 0-16,6 3 0 0,-3 2 0 0,3-3 0 16,0-2-8-16,-3 0 8 0,3 3 0 0,0-1 0 15,0 3-8-15,0-2 8 0,0-1 0 0,0 4 0 16,3-1 0-16,-3 2 0 0,3-1 0 0,-3-1 0 16,3-3 0-16,0 1 0 0,0-3 0 0,-3 0 0 15,3-1 0-15,0 4 0 0,-3 0 0 0,3-4 0 0,-3 1 0 16,0-2 0-16,3 1 0 0,3-1 0 0,-6-4 0 0,3 1 0 15,3-1 0-15,-3 1 0 0,6-3 0 0,-6 0 0 16,0-3 0-16,0 0 0 0,-3-5 0 0,3 8 0 16,0-2 0-16,-3-6 0 0,0 0 0 0,8 5-8 15,1 0 8-15,0-2 0 0,0 0 0 0,-9-3 0 16,9 2-8-16,3-2 8 0,-3 0 0 0,3-2 0 16,0-1 0-16,0 0 0 0,3 1 0 0,-3-1 0 15,-1-2 0-15,1-1 0 0,3 4 0 0,-3-4 0 16,0 4 0-16,0-4 0 0,0 1 0 0,3 0 0 15,-3 0 0-15,0 2 9 0,-1-2-9 0,1 5 0 0,0-3 0 0,0 0-11 16,0 1 11-16,0-1 0 0,3 3 0 16,0-3-8-16,0 3 8 0,-3-2 0 0,5-1 0 15,-2 0 0-15,0 3 0 0,0 0 0 16,3 0 0-16,0 0 0 0,3 0 0 0,-7 0-8 0,4 3 8 0,0-6 0 16,3 3 0-16,-3 3-8 0,0-3 8 0,0 3 0 15,-1-1 0-15,-2-2-8 0,3 0 8 0,0 0 0 16,3 0 0-16,-6 6 0 0,3-4 0 0,0 4 0 15,-4-1 0-15,4 0-8 0,0-2 8 0,3 2 0 16,-3-2 0-16,3-1 0 0,-6-4 0 0,5 4 0 16,4 4 0-16,-3-1 0 0,-3-2 0 0,3-1 0 15,0 1 0-15,-4 0 0 0,4 2 0 0,-3-5 0 16,0 3 0-16,-3-3 0 0,6 2 0 0,-3 1 0 16,-1-3 0-16,1 5 0 0,3-2 0 0,0-1 0 15,0 4 0-15,0-4 0 0,5 1 0 0,1-3-8 0,0 0 8 16,-6 0 0-16,3 0 0 0,-1 0 0 15,4 3 0-15,-3-6 0 0,3-5 0 0,0 5 0 0,-4 3 0 0,13 0 0 16,-3-2 0-16,0-1-8 0,-7 1 8 0,4-1 0 16,3 0 0-16,-3-2-8 0,-4 0 8 15,4-1 0-15,3 1 0 0,0 0 0 0,-3 2 0 0,-1-2 0 16,4 5 0-16,-3 0 0 0,0 0 0 0,-4 0 0 16,1 2 0-16,3-2 0 0,0 0 0 0,-4 0 0 15,4 3 0-15,0-3-8 0,0 0 8 0,2-3 0 16,1-2 0-16,-3 3 0 0,3 2 0 0,-4 0 0 0,1 0 0 15,0 5 0-15,-3 0 0 0,3 0 0 0,-4 1 0 16,4-6 0-16,0 0 0 0,3-6 0 0,-4 1 0 0,4 2 0 16,0 6 0-16,0-3 0 0,-1-8 0 0,1 0 0 15,0 3 0-15,0 0 0 0,-1-1 0 0,-2 4 0 16,3-1 0-16,0 0 0 0,2 3 0 0,-2 0 0 16,3-2 0-16,-3 2 0 0,2-3 0 0,1 0 0 15,0 1 0-15,-1-1 0 0,-2 3 8 0,0 0-8 16,0-2 0-16,-1-1 0 0,-2 3 0 0,3-3-8 15,3 3 8-15,-1 6 0 0,1-1 0 0,0-3 0 16,-1-7 0-16,4-3 0 0,-6 6 0 0,0-4 0 16,-1 1 0-16,-2 2 0 0,3 1 0 0,0 2 0 15,-4 0 0-15,1-3 0 0,0 3 0 0,0 3 0 16,-1-1 0-16,-2 1 0 0,3 0 0 0,-3-1 0 16,0 1 0-16,-4-3 0 0,1 0 0 0,-3 0 0 15,3 0 0-15,-3 0 0 0,-3 0 0 0,-1 0 0 16,-2 0 0-16,0 0 0 0,0 0 0 0,0 0 0 0,-3 0 0 0,3 3 8 15,-3-3-8-15,0 2 0 0,-1-2 0 0,-2 0 8 16,0 0-8-16,3 0 0 0,-3 0 8 0,0 0-8 16,0 0 10-16,0-2-10 0,0 2 8 0,0-3-8 15,0 3 0-15,0-3 9 0,0 1-9 0,3-1 0 16,-4 3 0-16,1-3 8 0,3-2-8 0,-3 0 0 16,3 2 0-16,0 1 0 0,0-1 0 0,0 3 0 15,-6 0 0-15,3 3 0 0,0-3 0 0,0-3 0 16,-3 3 0-16,-1 0 0 0,1 0 0 0,0 0 0 15,-6 0 0-15,9 3 0 0,-3-3 0 0,-6 0 0 0,0 0 0 0,6 0 0 16,0 2 0-16,-6-2 0 0,9 3 0 0,-9-3 0 16,0 0 0-16,6 2 0 0,3 1 0 15,-3 0 8-15,-6-3-8 0,9 0 0 16,-3 2 0-16,3 1 0 0,-3 0 0 0,0-1 0 0,0 1-9 0,3 0 9 16,-1-1 0-16,-2 1 0 0,3-3 0 0,0 3 0 15,0-1 0-15,0-2 0 0,-3 3 0 0,3-1 0 16,-3-2 0-16,3 3 0 0,-6-3 0 0,3 3 0 15,-3-1 0-15,3-2 0 0,0 3 0 0,-3-3 0 16,3 3 0-16,-3-1 0 0,-3-2 0 0,6 6 0 16,-6-6 0-16,3 2 0 0,-3-2 0 0,6 8 0 15,-4 0 0-15,-2-8 11 0,0 0-11 0,0 8 10 16,0-3-10-16,0 3 8 0,0 0-8 0,0 3 8 16,-2-6-8-16,2 6 0 0,2-1 9 0,-4 4-9 15,2-7 0-15,0 7 0 0,0-4 0 0,0 4 0 16,0-4 0-16,0 3 8 0,-3-2-8 0,3 5 0 0,-3 0 0 15,3 2 0-15,-3-2 0 0,3 0 0 0,-3 2 0 0,0 1 0 16,0 0 0-16,3-4 0 16,-3-1 0-16,0-1 8 0,0 0-8 0,3 6 0 15,-6 2 0-15,3 0 0 0,3 0 0 0,-3 6 8 0,3-4-8 0,-3 1 0 16,0 0 0-16,3 5 0 0,0-2 0 0,-3 4 9 16,3-2-9-16,0 1 10 0,0-1-10 0,0 0-11 15,-3-3 3-15,3 1 0 0,3-1 8 0,-3 3 0 16,0 0 0-16,-3 0 0 0,3 1 0 0,3-1 0 15,-3 2 0-15,0 4 0 0,-3-1 0 0,3 1 0 0,0-4 0 0,0 1 0 16,0-3 0-16,0 0 9 0,3 0-1 0,0-2-8 16,-3 2 8-16,3 0-8 0,0-3 0 0,0 4 0 15,0-1 0-15,0 0 0 0,0 3 0 0,0-1 0 16,3 1 0-16,-3 0 0 0,0-3 0 0,0 0 0 16,0-3 0-16,0 1 0 0,2-3 0 0,-2 0 0 15,0-1 8-15,0 1-8 0,0-3 0 0,-3 3 0 16,3-3 0-16,0 3 0 0,-3 0 8 0,3-3-8 15,-3 3 0-15,3 0 0 0,-3 0 0 0,3-3 0 16,0 3 8-16,0-6-8 0,-3 3 0 0,0-2 0 16,3-1 0-16,0 1 0 0,-3-3 0 0,3-3 0 15,-6 0 9-15,3 0-9 0,3 1 0 0,-3-1 9 16,-3 0-9-16,3 0 0 0,0-2 0 0,0 2 8 16,-3-2-8-16,3-1 0 0,0-2 9 0,0 3-9 15,0-6 8-15,0 3-8 0,0-8 8 0,0 0-8 16,0 0 0-16,0 0 0 0,0 0 0 0,0 0 8 0,0 0-8 0,0 0 0 15,0 0 0-15,0 0 8 0,0 0-8 0,0 0 11 16,0 0-11-16,0 0 12 0,0 0 0 0,0-5 0 16,-3 2 0-16,0-2 0 0,3 5-3 0,-3-6 0 15,0 4 0-15,0-3 0 0,-3 2-9 0,3 0 10 16,-3 1-10-16,3-1 10 0,-2 3-10 0,5 0 0 16,0 0 9-16,-3-3-9 0,-3-2 0 0,0 2 8 15,-3 1-8-15,-3-1 0 0,0 0 0 0,3 1 0 16,-3-4 0-16,3 4 0 0,0-1 0 0,-3 1 9 15,0-4-9-15,3 4 0 0,-2-4 9 0,2 4-9 0,-3-1 0 16,-3 0 9-16,6 1-9 0,-6-1 0 0,3 3 9 16,-6-3-9-16,3 3 0 0,0 0 0 0,1 0 0 15,-4 0 8-15,0 0-8 0,-3-2 9 16,3 2-9-16,0-3 10 0,0 3-10 0,-2 0 0 0,-4-2 9 0,3 2-9 16,-3 0 8-16,3 0-8 0,-5 0 8 0,2 0-8 15,-3 0 0-15,3 0 8 0,-6 2-8 0,1-2 0 16,2 5 8-16,-6-2-8 0,0 0 8 0,-2 2-8 15,-1 0 0-15,0 1 8 0,3-1-8 0,1 0 0 16,-4 0 0-16,0 1 0 0,3-1 0 0,1 0 8 16,-4 1-8-16,-3-1 0 0,-2 0 0 0,2-2 0 15,0 0 0-15,4 2 0 0,-4-3 0 0,0-2 8 16,3 3-8-16,1 0 0 0,-4-3 8 0,3 2-8 16,-2-2 0-16,-1 0 0 0,-3 0 0 0,4 0 8 15,-4 0-8-15,3 0 0 0,-2 3 0 0,2-3 8 16,0 0-8-16,0 0 0 0,1 0 0 0,-1 0 0 0,-3 0 0 0,1 0 0 15,-1-3 0-15,3 3 0 0,-2 0 0 0,2 0 0 16,-3-2 0-16,4 2 0 0,-1 0 0 0,-3 0 0 16,4 0 0-16,-4 0 0 15,-3 0 0-15,-2 0 0 0,2 0 0 0,0 0 0 0,1 2-10 0,-1 1 10 16,3-3-12-16,1 3 12 0,-1-1 0 0,0 1-8 16,1 0 8-16,-4-1 0 0,0-2 0 0,1 3 0 15,-1 2 0-15,3-5 0 0,4 3 0 0,-4 0 0 16,0-1 0-16,1 1 0 0,-1-3 0 0,0 2 0 15,-2-2 0-15,2 0 9 0,-3 3-9 0,4-3 0 0,2 3 0 16,0-3-11-16,1 0 11 0,-1 0 0 0,3-3 0 16,0 3 0-16,-2-3 0 0,2 1 0 0,-3-1 0 0,4 1 0 15,-1-1 0-15,3 0 0 0,-3 3 8 0,1-2-8 16,5-1 0-16,-3 3 0 0,0-3 0 0,10 3-8 16,-4-2 8-16,0-1 0 0,-3 0 0 0,1 3 0 15,-7-2 0-15,6-1 0 0,0 0 0 0,-8 1 0 16,-1-1 0-16,3 0 8 0,6 1-8 0,-2-1 0 15,5 1 0-15,0 2 0 0,-3-3 0 0,4 3 0 16,-1 3 0-16,0-3-10 0,-3 0 10 0,3 2-10 16,1 1 10-16,-1-1 0 0,3-2 0 0,6 0-8 15,0 3 8-15,-3 0 0 0,4-3 0 0,-4 2 0 16,3 1 0-16,0 0 0 0,0-1 0 0,-3 1 0 16,4-3 0-16,2 0 0 0,0 3 0 0,0-3 0 15,3 0 0-15,3 0 0 0,-3 0 0 0,3 0 0 16,3-3 0-16,0 3-10 0,0 0 10 0,-3 0 0 15,3 0-8-15,6 0 8 0,-6 0 0 0,6 0 0 0,-2 0-12 0,2 0 12 16,0 0-12-16,0 0 12 0,-6 5-15 0,6-5 4 16,0 0 1-16,0 0 0 0,0 6-3 0,0 2-1 15,0-3 0-15,0 3 0 0,3 0 3 0,0 0 1 16,-1 0 0-16,1 2 0 0,0 1 10 0,3-1-12 16,-3 1 12-16,3-1-12 0,-3 4 12 0,3-1 0 15,0 0 0-15,-3 0-8 0,3 3 8 0,0 0 0 16,-3 3-9-16,3-3 9 0,-3 5 0 0,3-3-9 15,-3 3 9-15,0 3 0 0,0 0 0 0,0 0 0 16,-3 0 0-16,0 2 0 0,0 1 0 0,3-1 0 0,-3 3 0 16,0 0 0-16,0 3 0 0,0-3 0 15,0 0 0-15,0 0 0 0,0-2 0 0,-3-3 0 16,3-1 0-16,0 4 0 0,0 2 8 0,0-5-8 0,0-3 0 16,0 3 0-16,0 0 0 0,0-1 0 0,0 1 0 0,0-3 0 15,0 0 0-15,3-2 0 0,-3 2 0 0,3-5 0 16,0 0 0-16,0 2 0 0,3-4 0 0,-3 2 0 15,3-3 0-15,0 0 0 0,0-2-8 0,-3 2 8 16,2-5-8-16,1 2 8 0,0-2-12 0,-3-2 12 16,3 2-10-16,0-3 10 0,3 3-8 0,-3-3 8 15,3-2-10-15,0 2 10 0,0 0-12 0,0-2 12 16,6 2-10-16,-6-2 10 0,0-1-8 0,3 1 8 16,-1 0 0-16,4-1-10 0,-3-2 10 0,3 3 0 15,3-3-12-15,0 0 4 0,0 0 8 0,3 0-13 16,-1-3 13-16,1 3 0 0,0-2-10 0,0-1 10 15,0 0 0-15,3 3-11 0,-4-2 11 0,4-1-8 16,3 1 8-16,0-1 0 0,0 0 0 0,-1 1 0 16,4-1 0-16,0 0-8 0,0 1 8 0,-1-1 0 15,1-2 0-15,3 2 0 0,-3 0 0 0,2 1 0 0,-2-1 0 16,0 3-8-16,0-2 8 0,-1 2 0 0,4 0 0 0,-3 0 0 16,0-3 0-16,-1 3-8 0,4-3 8 0,0 1 0 15,0-1 0-15,2 0 0 0,-2 3 0 0,0-2 0 16,0-1 0-16,-4 0 0 0,4 3 0 0,3 0 0 15,-3 0 0-15,2 0 0 0,1-2 0 0,3 2 0 16,-4-3 0-16,4 0 0 0,0 1 0 0,-3-1 0 16,2 3 0-16,-5 0 0 0,3-3 0 0,-1 3 0 15,4 0 0-15,0 0 0 0,-6 0 0 0,2 0 0 0,4 0 0 0,0-2 0 16,2 2 0-16,-2 0 0 0,-3 0 0 0,2 0-8 16,-2 0 8-16,3 0 0 0,-3 0 0 0,2 0 0 15,-2-3 0-15,6 3 0 0,-1-2 0 0,1-1 0 16,-3 0 0-16,2 1 0 0,1 2 0 0,0-3-8 15,-1 0 8-15,1 3 0 0,0 0 0 16,-1-2 0-16,4 2 0 0,3-3 0 0,-4 3 0 0,4-3 0 16,-3 3 0-16,-1 0 0 0,-2-2 0 0,3-1 0 15,-1 3 0-15,1-3 0 0,0-2 0 0,2 2 0 16,-2-2 0-16,-1 0 0 0,1 0 0 0,-3-3 0 16,-1 2 0-16,1-2 0 0,3 3 0 0,-4-3 8 15,4 3-8-15,0 0 0 0,-1-3 0 0,1 2 0 16,0 1 0-16,-1 0 0 0,-5-3 0 0,3 3 0 15,2-3 0-15,-2 2 0 0,0 1 0 0,-1 0 0 16,4-1 0-16,-3 1 0 0,-1 0 0 0,-2 2 0 0,0-2 0 0,-4 0 0 16,1 2 0-16,0-2 0 0,0-1 0 0,-4 4 0 15,-2-1 0-15,3 1 0 0,0 2 0 0,-4 0 0 16,4 0 0-16,-3 0 8 0,-3 0-8 0,-1 2 0 16,-2 1 0-16,0-3 0 0,0 2 0 0,-3 4 0 15,-6-4 0-15,3 4 8 0,-4-1-8 0,1-2 0 16,-3 2 0-16,3 0 8 0,-6 0-8 0,0 1 0 15,0-1 0-15,0 0 0 0,-3 3 0 0,-3-2 9 16,3-1-9-16,0 0 10 0,-6-5-2 0,3 5 0 16,-3-5 0-16,3 8 0 0,0-2 2 0,-3-6 0 15,0 8 0-15,0-8 0 0,0 0 2 0,0 5 0 16,-3 3 0-16,3-8 0 0,-3 5-12 0,0 0 12 0,0 1-12 16,3-6 12-16,-3 5-12 0,0 0 8 0,0 1-8 0,0-1 8 15,0 3-8-15,0-3 0 0,0 0 0 0,0 3 0 16,0 0 0-16,3 3 0 0,-3-3 0 0,0 5-11 15,3-2 11-15,0-1-8 0,-3 3 8 0,0 3-8 16,3-2 8-16,0 1-10 0,0 1 10 0,0 0-10 16,0 3 10-16,0-3-10 0,3-1 10 0,0 1-10 15,-3 3 10-15,3-1-10 0,0 1 10 0,3-1-10 16,-3 1 10-16,0 2 0 0,-3-2 0 0,3-1-8 16,0 1 8-16,0-1 0 0,0 1 0 0,0-3 0 15,0-1 0-15,-3-1 0 0,0-1 0 0,3-3 8 16,0 1-8-16,-3-3 0 0,3 0 0 0,-3-3 8 15,0-5-8-15,0 8 0 0,0-3 8 0,0-5-8 16,0 0 0-16,0 0 8 0,0 8-8 0,0-8 0 16,0 0 10-16,0 0-2 0,0 0-8 0,0 0 12 15,0 0 0-15,0 0-1 0,-3 6 0 0,3-6 0 16,0 0 0-16,0 0 0 0,-6 2 0 0,3-2 0 0,-6 0-2 0,6 0 0 16,-3 0 0-16,0 0 0 0,0-2-1 0,0 2 0 15,0-3 0-15,0 3 0 0,0-3-8 0,-3 1 0 16,3-1 0-16,-3 0 8 0,0 1 0 0,0-1-8 15,0 1 12-15,-2 2-4 0,-1 0-8 0,-3-3 0 16,0 3 0-16,-3 0 0 0,0 0 0 0,-3 3 0 16,0-3 0-16,-5 2 0 0,2 1 0 0,-3-1 0 15,3 1 0-15,-2 0 0 0,-4 2 0 0,0-2 0 0,0-1 0 0,0 1 0 16,1 2 9-16,-4-2-9 0,0 0 10 0,0-1-10 16,-2 4 8-16,-1-4-8 0,-6 1 0 0,4-1 9 15,-4 4-9-15,3-4 0 0,-2 4 0 0,-1-4 0 16,3 1 0-16,-2 2 0 0,-4-2 0 0,-3 2 0 15,1 0 0-15,-1-2 0 0,0 2 0 16,4 1 0-16,-4-4 0 0,3 1 0 0,1 0 0 0,-4-1 0 16,1 1 0-16,-1 0 0 0,0-1-8 0,1 1 8 15,2-3 0-15,-6 3 0 0,4-1 0 0,2-2 8 16,-2 3-8-16,-1-3 0 0,-3 2 0 0,1 1 0 16,2-3 0-16,0 3 0 0,1-3 0 0,-1 2 0 15,4-2 0-15,-4 0 8 0,3 0-8 0,-2 0 8 16,-4-2-8-16,0-1 0 0,7 3 0 0,-1 0 0 15,1-3 0-15,2 3 0 0,-3-2 0 0,1-3 0 16,-1 2 0-16,0 0 0 0,1-2 0 0,-4 5 0 0,3-5 0 16,1 2 0-16,-4 0 0 0,6-2 0 0,1 2 0 15,-4-2 0-15,-3 2 0 0,7 1-11 0,-4-1 11 0,-2 3 0 16,-1-2 8-16,3-1-8 0,1 3 0 0,2-3 0 16,0 3 0-16,4 0-8 0,-4-2 8 0,-3 2 0 15,4 0 8-15,-1-3-8 0,0 3 0 0,4-3 0 16,-4 1 0-16,3-4 0 0,3 4 0 0,1-1 0 15,-4 0 0-15,0-2 0 0,1 3 0 0,-1-1 0 16,0 0 0-16,1-2 0 0,2 2 0 0,0 1 0 16,-3-1 0-16,7-2 0 0,-4 2 0 0,3 0 0 15,3 1 0-15,-2-4 0 0,-1 4 0 0,0 2 0 16,-2-3 0-16,2 1 0 0,3-1 0 0,-3 0 0 16,-2 1 0-16,2-4 0 0,3 1 0 0,0 0 0 0,1-1 0 0,-1 4 0 15,0-6 0-15,3 3 0 0,0-1 0 0,7 4 0 16,-7-4 0-16,3-2 0 0,-3 3 0 0,0-3 0 15,1 3 0-15,-4 0 0 0,3-1 0 0,-9-2 0 16,1 3 0-16,2 2 0 0,3-2 0 0,0 2 0 16,1-2 0-16,2 3 0 0,0-1 0 0,-3-2 0 15,3 2 0-15,-2 3 0 0,2-5 0 0,0 2 0 16,0 0-12-16,1 1-6 0,2-4-2 0,0 6 0 16,-3-2 20-16,3 2 0 0,0-6 0 0,1 4 0 15,2-1-13-15,-3 1 1 0,3-1 0 0,3 0 0 16,-3 1 12-16,1-1 8 0,-1-2 0 0,0 5-8 15,0 0 0-15,3-3 0 0,-3 3 0 0,4-3 0 16,2 1 0-16,-3 2 0 0,0-3 0 0,3 0 0 16,-3 1 0-16,3 2 0 0,0-3 0 0,-2 3 0 15,5-2 0-15,0 2 0 0,0-3 0 0,3 0 0 0,0 3 0 0,-3 3 0 16,3-6-12-16,-3 3 3 0,3-2 9 0,0 2 0 16,0-3 0-16,4 0 0 0,-4 3 0 0,3 0 0 15,-3 0 0-15,6 0 0 0,-6 0 0 0,3 3 8 16,0-3-8-16,0 3 8 0,0-1-8 0,3 1 0 15,-3 0 0-15,3-3 0 0,-3 2 0 0,3 1-10 16,0-3 10-16,-3 5 0 0,0-2 0 0,3 2-8 16,-3-2 8-16,0-1 0 0,3 1 0 0,-3 2 0 15,1-5 0-15,2 3 0 0,0 0 0 0,0-1 0 16,-3 3 0-16,6-5 0 0,-6 0 0 0,6 0 0 0,0 0 0 0,-3 3 0 16,-3 0 0-16,6-3 0 0,0 0 0 15,-3 0 0-15,3 0 0 0,-3-3 0 0,0 0 0 0,0-2 0 16,0 3 0-16,3-4 0 0,0 1 0 0,0-3 0 15,0 0 0-15,0-2 0 0,3-1 0 16,-3 0 0-16,0-2 0 0,0 0 0 0,3-3 0 0,0 0 0 16,0 0 0-16,0-5 0 0,0 0-8 0,3 0 8 15,0-3 0-15,-3-3 0 0,3-2 0 0,0 0 0 16,-1-5 0-16,1-3 0 0,0 0 0 0,3 0 0 16,0-3 0-16,0 3 0 0,-3-3 0 0,0 1 0 15,0 2 0-15,0 0 0 0,3 0 0 0,0-3 0 16,0 3 0-16,-3 0 0 0,3 0 0 0,-3 0 9 15,0 2-9-15,2 1 0 0,-2 2 0 0,0 0 0 16,0 1 0-16,-3-1 12 0,3-3-12 0,-3 4 12 16,0-4-12-16,3 1 0 0,-3 2 0 0,0 8 0 15,0 1 0-15,0-4 0 0,3 1 0 0,-3-1 0 0,0 1 0 0,3-1 8 16,-3 3-8-16,3-2 0 0,-3 0 0 0,0 4 0 16,0 1 0-16,0 3 0 0,-3-1 0 0,3 3 0 15,0 0 8-15,0 1-8 0,-3 1 0 0,0 1 0 16,0 0 0-16,3 2 0 0,0-2 0 0,-3 2 0 15,-3 1 0-15,6 2 0 0,0 0 0 16,0 0 0-16,0 3 0 0,3-3 0 0,-3 5 0 0,-3 3 0 16,5-2-8-16,1-4 8 0,0 4 0 0,3 2-11 15,-3 0 11-15,0 0-8 0,0 0 8 0,0 0-8 16,-6 0 8-16,9 2-8 0,3-2 8 0,-3 3 0 16,0 0-9-16,0 2 9 0,3-3 0 0,-3 1 0 0,3 0-9 15,-4-1 9-15,4 1 0 0,0-3-8 0,3 3 8 0,-3-3 0 16,6 0-9-16,-3-3 9 0,3 3 0 0,-1-3-9 15,4 1 9-15,0-1 0 0,0 0 0 0,0 1-8 16,3-1 8-16,2 1 0 0,4-1 0 0,0 0 0 16,3 1 0-16,-4 2 0 0,1-3 0 0,0 0 0 15,0-2 0-15,0 2 0 0,2 1 0 0,1-1 0 16,0-2 0-16,0 0 0 0,2-1 0 0,1 1 0 16,0 2 0-16,-1-2 0 0,1 0 0 0,0 2 0 15,0 0 0-15,-1 1-8 0,-2-1 8 0,6-2 0 16,-4 2 0-16,1 1 0 0,-3-1 0 0,3 3 0 15,2 0 0-15,-2 0-8 0,3 0 8 0,-4 0 0 16,1 3 0-16,-3-1 0 0,0-2 0 0,-1 5-8 16,1-2 8-16,3 0 0 0,-3-1 0 0,-7 1-8 15,4-3 8-15,0 3 0 0,6-1 0 0,-1-2 0 16,-2 0 0-16,3 0 0 0,-3 0 0 0,14 0 0 0,-5 0 0 16,-3 0 0-16,2-2 0 0,-2 2-8 0,0 0 8 0,-4 0 0 15,1 0 0-15,0 0 0 0,-1 0 0 0,1 0 0 16,-3 2 0-16,0-2 0 0,-7 3 0 0,4 0 0 15,3-1 0-15,-6-2 0 0,0 3 0 0,5-3 0 16,1 0 0-16,0 0 0 0,0 0 0 0,-1-3 0 16,1 3 0-16,-3-2 0 0,3-4 0 0,-7 4 0 15,1 2 0-15,3-3 0 0,-3 0 0 0,2 1 8 16,-2-1-8-16,0 3 0 0,0-5 0 0,0 2 0 16,-1 3 0-16,-2-2 0 0,0-1 0 0,3-2 0 15,0 2 0-15,-4 0 0 0,-2 1 0 0,3-4 0 0,0 4 0 0,0-1 0 16,-4 0 0-16,-2-2 0 0,3 2 0 15,-3 1 0-15,3-1 0 0,-3 1 0 16,0-1 0-16,2 0 0 0,-2 3 0 0,3-2 0 0,-6 2 0 0,3-3 0 16,0 3 0-16,3 0 0 0,-7 0 0 0,4-3 8 15,0 3-8-15,0 0 0 0,-3 0 0 0,3 0 8 16,-3 0-8-16,0-2 0 0,-1 2 0 0,4 0 0 16,-3 0 0-16,0 0 0 0,0 0 0 0,0 0 0 15,0-3 0-15,0 3 0 0,-4 0 0 0,4 0 0 16,0 0 0-16,0 3 0 0,-3-3 0 0,3 2-8 15,-3 1 8-15,3 0 0 0,0-3 0 0,2 2 0 16,-2 1 0-16,-3-3 0 0,3 0 0 0,-3 0 0 16,3 0 0-16,0 0 0 0,0 0 0 0,-6 0 8 15,2 0-8-15,1 0 0 0,-3 0 0 0,3 0 0 0,0 0 0 16,0 0 0-16,-3 0 0 0,9 0 0 0,-6 0 0 0,0 0 0 16,-3 0 0-16,2 0 0 0,-2 0 0 0,3 0 0 15,-3 0 0-15,3 0 0 0,-3 0 0 0,0 3 0 16,0-3 0-16,3 0 0 0,-3 0 0 15,0 0 0-15,0 0 0 0,0 0 0 0,0 0 0 0,-1 0 0 16,1 0 0-16,0 0 0 0,0 0 0 0,-3 0 0 16,-6 0 0-16,9 0 8 0,-3 0-8 0,3 0 0 15,-9 0 0-15,9 0 0 0,-9 0 0 0,0 0 0 16,9-3 0-16,-3 0 0 0,0 3 0 0,-6 0 9 16,9-2-9-16,-9 2 0 0,0 0 10 0,6-3-10 0,0-2 8 15,0 2-8-15,-3-2 8 0,2-1-8 0,-2 4 0 16,3-3 8-16,0-1-8 0,0 1 8 0,-3 0-8 15,3-3 8-15,-3 0 0 0,3-3-8 0,-3 1 12 0,3 2-4 16,-3-3 4-16,0-2 1 0,0 0 0 0,3-1 0 16,-3-4-13-16,3-1 11 0,-3-2-11 0,3 0 10 15,0-5-1-15,0-4 0 0,0 1 0 0,0-2 0 16,0 4-9-16,0-5 8 0,-3 1-8 0,2 2 8 16,-2-3-8-16,3 0 10 0,-3 0-10 0,0 1 10 15,0-4-10-15,-3-2 10 0,3 0-10 0,0 0 10 16,0 0-10-16,-3 3 0 0,3 2 0 0,0 0 8 15,-3 3-8-15,3 0 0 0,0 2 0 0,0 4 0 16,-3-1 0-16,3 3 0 0,-3-1 0 0,0 1 0 16,0 3 0-16,0-1 0 0,-3 1 9 0,3-1-9 15,-3 1 0-15,-3 2 0 0,3 0 0 0,-3 3 8 16,0-1-8-16,0 1 0 0,-3 3 0 0,4-1 8 16,-4 3-8-16,0 0 0 0,0 3 0 0,0 0 0 0,0-1 9 15,3 1-9-15,-3 0 12 0,0 2-12 0,0 0 0 0,0 1 0 16,0 2 0-16,3-3 0 0,0 1 0 0,-3 2 0 15,3 0 0-15,-2 0 0 0,-1 0 8 0,-3 0-8 16,3 2 0-16,0 1 0 0,-3-3 0 0,0 5 0 16,3-2 0-16,-3-1 0 0,0 1 11 0,0 2 1 15,-2 1 1-15,2-1 0 0,-3 0-13 0,0 0 11 16,0 1-11-16,0-1 10 0,-3 3-10 0,3-3 8 16,-3-2-8-16,1 2 8 0,-1 1-8 0,0-1 10 15,-3 0-10-15,0-2 10 0,-3 2-10 0,7 0 0 0,-4-2 9 16,0 2-9-16,0-2 13 0,-3 0-1 15,0 2-1-15,1-2 0 0,-1-1-11 0,-3 3 0 16,3-2 0-16,-3 0 0 0,1-1 0 0,-1 1 0 0,-3 0-8 0,0-1 8 16,1 1 0-16,-4-3 0 0,0 0 0 0,0 3 8 15,4-3-8-15,-1 0 0 0,-3-3 9 0,9 3-9 16,0-5 8-16,1 2-8 0,-1 0 8 0,-6 3-8 16,0-2 0-16,0 2 0 0,-2-3 0 0,-10 0 8 15,3 1-8-15,4 2 0 0,-1-3 0 0,0 1 0 16,3 2 0-16,-2-3 0 0,-1 3 0 0,0 0 0 15,4-3 0-15,-4 3 0 0,-3 0 0 0,0 0 0 16,1-2 0-16,-1 2 0 0,0 0 0 0,1 0 0 16,-1 0 0-16,0-3 0 0,7 3 0 0,-4-3 0 15,3 3 0-15,-3 0 0 0,1 0 0 0,-4 0 8 16,0 0-8-16,4 0 0 0,-4 0 0 0,0 0 0 0,6 0 0 16,-5 0 0-16,2 0 0 0,0-2 8 0,4 2-8 15,-4-3 0-15,0 3 0 0,-3 0 0 0,-2 0 0 0,5-3 0 16,0 3 0-16,-2-2 8 15,2 2-8-15,0-3 0 0,0 0 0 0,1 3 0 0,2-2 0 16,-3 2 0-16,4 0 0 0,-4 2 0 0,-3 1 0 0,3 0 0 16,1-3 0-16,-1 0 0 0,0-3 0 0,1 3 0 15,-1 0 0-15,0 0 0 0,3 0 0 0,1 3 0 16,-1-3 0-16,-3 2 0 0,0-2 0 0,1 0 0 16,-1 3 0-16,0-3 0 0,1 0 0 0,-1 0 0 15,3 0 0-15,0 0 0 0,1-3 0 0,-1 3 0 0,3 0 0 16,-6 3 0-16,7-3 0 0,-4 0 8 15,0 0-8-15,0 3 0 0,-2-3 0 0,2 2 0 0,3 1 0 0,-3 0 8 16,4-3-8-16,-1 0 0 0,0 0 0 0,3 2 0 16,-2 1 0-16,2 0 0 0,-3-3 0 0,3 2 0 15,-3 3 0-15,4-5 0 0,-4 3 0 0,0 0 0 16,0-3 0-16,4 2 0 0,-1 1 0 0,3 0 0 16,0-3 0-16,0 2 0 0,-2 1 0 0,2 0 0 15,0-1 0-15,3 1 0 0,-3-3 0 0,6 3-8 16,-2-1 8-16,-4-2 0 0,9 0 0 0,-3 0 0 15,0 3 0-15,-3-1 0 0,6 1 0 0,-2-3-8 16,2-3 8-16,0 3 0 0,-3-2 0 0,6 2 0 16,-3-3 0-16,3 3 0 0,0-2 0 0,0-1 0 15,1 3 0-15,2-3-8 0,3-2 8 0,-3 5 0 16,0-5 0-16,3 2 0 0,0-2 0 0,0 2-8 16,-3 0 8-16,3 1 0 0,0-3 0 0,0 2 0 0,0-2 0 15,3 2 0-15,-3 0 0 0,6 3 0 0,-3-5 0 0,0 0 0 16,0-1 0-16,0 1 0 0,0 0 0 0,0 0 0 15,-3-1 0-15,3 1 0 0,1-3 0 0,-1 3 0 16,-3-1 0-16,6 1 0 0,-3 0 0 0,0-3 0 16,0 0 0-16,0 0 0 0,0 0 0 0,0 0 0 15,3-2 0-15,-3 2 0 0,3-3 0 0,0 0 0 16,-3-2 0-16,3 3-8 0,0-4 8 0,0-1 0 16,0-1 0-16,0 0 0 0,0-3 0 0,0 3 0 15,0-5 0-15,3 0 0 0,-3 0 0 0,0-3 0 16,0 0 0-16,0 0-8 0,0 1 8 0,3-4 0 15,0 1 0-15,0 2 0 0,-3-3 0 0,0 1 0 16,3 2 0-16,-3-2 0 0,3-1 0 0,0-2 0 0,0 3 0 16,3-3 0-16,-1-3 0 0,1 3 0 0,-3-6 0 0,6 4 0 15,-3-1 0-15,3-3 0 0,-3 1 0 0,3 0 0 16,-3-1 0-16,0 4-8 0,0-1 8 0,0 0 0 16,0 0 0-16,-3 1 0 0,3-1 0 0,0 3 0 15,-3 0 0-15,3 2-8 0,-3 1 8 0,0-3 0 16,3-1 0-16,-3 4 0 0,0 0 0 0,-3 2 0 15,3-3 0-15,-3 3 0 0,-3 1 0 0,0-1 0 16,3 3 0-16,-3-1 0 0,0 1 0 0,3 5 0 16,-3 1 0-16,3 1 0 0,-3-4 0 0,0-1 0 15,0 1 0-15,0-1 0 0,3 6 0 0,-3-3 0 16,0 3 0-16,0 2 0 0,0-2 0 0,0 3 0 16,0-1 0-16,0 0 0 0,-3 1 0 0,3-1 0 15,0 1 0-15,0 2 0 0,0 0 0 0,-3 0 8 16,6 0-8-16,-3 0 0 0,0 0 0 0,0 0 0 15,0 0 0-15,0 0 0 0,0 0 0 0,0 0 0 16,0 0 0-16,3 0-10 0,0 0 10 0,0 3 0 0,0 0-10 0,0-3 10 16,3 3-8-16,-3-1 8 0,0-2 0 0,3 3 0 15,0 0 0-15,-3 0 0 0,3-3 0 0,0 2-8 16,-3 4 8-16,0-4-8 0,3 1 8 0,-3 5 0 16,3-3 0-16,0-2-8 0,0 3 8 0,0-1-8 15,3-2 8-15,0 2-8 0,-6 3 8 0,0 0-13 16,0 0 5-16,9 0 8 0,-9 0-9 0,9 0 9 15,3 0 0-15,-3 0 0 0,3 3-11 0,-4-1 11 16,4-2-10-16,0 3 10 0,0 0 0 0,0-1-9 0,0-2 9 0,0 3 0 16,0-1 0-16,3 1-10 0,-3 2 10 0,2-2 0 15,4 0-9-15,-3-1 9 0,3-4 0 0,-3 2-9 16,3 2 9-16,0-2 0 0,6 0 0 0,-4 0 0 16,1 3 0-16,3-3-8 0,0 0 8 0,0 0 0 15,2-3 0-15,1 3 0 0,3 0 0 0,0-2-8 16,-1 2 8-16,4 0 0 0,-3-3 0 0,0 3 0 15,3 0 0-15,-1 0 0 0,-2 0 0 0,3 0 0 16,-3-3-10-16,2 3 10 0,1-2-12 0,3 2 12 16,-1 0 0-16,4 0 0 0,-3-3 0 0,3 3 0 15,-4 0 0-15,1 0 0 0,0 0 0 0,2-3 0 16,1 1 0-16,0-1 0 0,-1 3 0 0,1-2 0 16,0 2 0-16,3 0 0 0,-4-3 0 0,1 3-10 15,0 0 10-15,-1 0 0 0,1 0 0 0,0 0 0 0,-4 0 0 16,4 0 0-16,3 0 0 0,-1 0-8 0,-2 0 8 0,0 0 0 15,0-3 0-15,2 3 0 0,-5-2 0 0,3 2 0 16,-4-3 0-16,1 0 0 0,6 1 0 0,-4-1 0 16,-2 0 0-16,3 3 0 0,0 0 0 0,-1 0 0 15,-2-2 0-15,0 2 0 0,-1 0 0 0,1 0 0 16,-3 0 0-16,3 0 0 0,-4 2 0 0,1-2 0 16,0 0 0-16,0 0 0 0,2 0 0 0,1 0 0 15,-3 0 0-15,2 0 0 0,1-2 0 0,-6 2 0 16,0-3 0-16,2 0 0 0,-2 1 0 0,3-1 0 15,0 3 0-15,-4-3 0 0,4 1 0 0,0-1 0 16,0 1 0-16,-1-1 0 0,-2 0 0 0,3 1 0 16,-3 2 0-16,-1 0 0 0,-2-3 0 0,3 3 0 0,-3-3 0 0,3 3 0 15,-1-2 0-15,1-1 0 0,-3-2 0 0,3 2 0 16,-4 0 0-16,4 1 0 0,0-3 0 0,0 5 0 16,0-3 0-16,-1 3 0 0,-2-3 0 0,0 3 0 15,3-2 0-15,-4-1 0 0,1 0 0 0,0 1 0 16,-3-1 0-16,0 3 0 0,-1-3 0 0,1 1 0 15,-3-1 0-15,3 3 0 0,3-3 0 0,-1 3 0 16,-2 0 0-16,3-2 0 0,0-1 0 0,-3 0 0 16,-1 3 0-16,1 0 0 0,-3 0 0 0,0 0 0 15,0 0 0-15,0 0 0 0,-3 3 0 0,-1 0 0 16,1-1 0-16,0 1 0 0,3 0 0 0,-3-1 0 16,0 1 0-16,-3 0 0 0,2 2 0 0,-2-2 0 15,3-1 0-15,0 4 0 0,-3-6 0 0,-3 2 0 16,6 1 0-16,-3-1 0 0,-1 1 0 0,4 0 0 15,-3-3 0-15,3 0 0 0,-3 0 0 0,6 0 0 16,-3 0 0-16,-1 0 0 0,-2-3 0 0,0 3 0 0,-3 0 0 0,0 0 0 16,3 0 0-16,-3 3 8 0,-3-3-8 0,0 0 0 15,-3 0 0-15,3-3 0 0,-3 3 0 0,-6 0 0 16,8 0 0-16,-2 0 0 0,-6 0 0 0,9-3 8 16,-9 3-8-16,0 0 0 0,6 0 8 0,-6 0-8 15,0 0 8-15,6-5-8 0,-3 0 12 0,0 0-1 16,0-1-1-16,-3 1 0 0,0-3-1 0,0 0 0 15,0 0 0-15,0-2 0 0,-3-1-1 0,3-2-8 16,-3 0 12-16,3-1-4 0,-3 1-8 0,0 0 8 16,0 0-8-16,3-3 8 0,-3 3-8 0,0-3 10 0,0 2-10 15,3-1 10-15,-3-1-10 0,0 0 0 0,0-3 0 0,0 3 0 16,-3 1 0-16,4-4 0 0,2 0 0 0,-6 1 0 16,3-1 8-16,0-2-8 0,0 0 0 0,0-3 8 15,0 0-8-15,3 1 0 16,-3-1 0-16,0 0 0 0,0 3 0 0,3 0 0 0,-6 0 0 0,6-1 0 15,-3 4 0-15,0-1 0 0,0 1 0 0,0-1 0 16,0 1 0-16,-3 2 0 0,3 0 0 0,-3 0 0 16,3 0 0-16,-3 0 8 0,3 1-8 0,0 1 0 15,-3-2 0-15,3 1 0 0,0-1 0 0,0 0 0 16,0 0 0-16,0 0 0 0,-3 3 0 0,3-3 0 16,0 3 0-16,0-3 0 0,0 3 0 0,3 2 0 15,-3-2 0-15,0 0 0 0,1 2 0 0,2 3 0 16,-3-3 0-16,3 4 0 0,0 1 0 0,-3-2 0 15,0 0 0-15,0 3 0 0,3 0 0 0,-3-1 0 0,0 1 0 16,0 0 0-16,3 0 0 0,-3-1 0 16,3 1 0-16,-3 2 0 0,-3 3 0 0,6 0 0 0,0 0 0 0,-3-2 0 15,-3-1 0-15,6 3 0 0,0 0 0 0,0 0 0 16,-3 0 0-16,-6 0 0 0,3 0 0 0,6 0 0 16,0 0 0-16,-6 0 0 0,-3 0 0 0,9 0 0 15,0 0 0-15,-6 0 0 0,0 0 0 0,0 0 0 16,3 0 0-16,3 0 0 0,-9 0 0 0,3 0 0 15,0 0 0-15,6 0 0 0,-9 0 0 0,1 0 0 16,-4 3 8-16,3-1-8 0,0-2 0 0,9 0 0 16,-9 0 0-16,-3 0 8 0,6 0-8 0,-3 0 0 15,-3 0 0-15,3 0 8 0,-3 0-8 0,0 0 0 0,4 0 0 0,-1 0 8 16,-3 0-8-16,3-2 8 0,-3-1-8 16,0 0 8-16,0 3-8 0,-3-2 8 0,0-1-8 0,0 3 8 15,-2-2-8-15,-1 2 0 0,-3 0 0 0,3 2 8 16,0-2-8-16,-3 0 0 0,3 3 0 0,-5-3 0 15,2 2 0-15,0-2 0 0,0 0 0 0,3 3 8 16,3 0-8-16,-3-3 0 0,4 2 0 0,-1-2 8 16,-3-2-8-16,6 2 0 0,0 0 0 0,-3-3 8 15,3 0-8-15,0 3 0 0,-3-5 0 0,4 5 0 16,-1-2 0-16,0-1 10 0,0 0-2 0,0 1-8 16,0-1 8-16,-3 0-8 0,3 1 0 0,-3-1 0 15,0 3 0-15,1-3 0 0,2 1 0 0,-3-1 0 16,0 3 9-16,0-3-9 0,3 3 0 0,0-2 9 15,0 2-9-15,0 0 8 0,1-3-8 0,2 0 8 16,0 3-8-16,0-2 0 0,-3-1 0 0,3 1 8 16,9 2-8-16,-9 0 0 0,0-3 0 0,0 3 0 0,3-3 0 0,-3 1 0 15,3-1 0-15,0 3 0 0,0 0 13 0,3-3 1 16,-6 1 0-16,3-1 0 0,1 3-14 0,-1 0 0 16,0 0 0-16,6 0 0 0,-6 0-10 0,3 0-5 15,3 0-1-15,0 0 0 0,-9 0 16 0,3-3 0 16,0 3 0-16,0-2 0 0,0 2 10 0,0 0 5 15,3 0 1-15,-3 0 0 0,0 2-16 0,0 1 0 16,6-3 0-16,-6 0 0 0,0 3-10 0,0-1-5 16,6-2-1-16,-6 3 0 0,0 0 25 0,3-1 5 15,-3-2 1-15,6 0 0 0,0 0-24 0,-5 6-5 0,-1-4-1 16,6-2 0-16,0 0 15 0,-3 0 0 0,-3 3 0 0,6-3 0 16,0 0 8-16,-3 2 7 15,-3-2 1-15,3 3 1 0,-3 0-26 0,6-3-6 16,-6 0-1-16,0 2 0 0,3-2 16 0,3 0 0 0,0 0 0 0,-3 0 0 15,3 0 0-15,-6 3 0 0,0-3 0 0,6 0 0 16,0 0 0-16,-6 0 0 0,0 3 0 0,6-3 0 16,0 0 10-16,0 0 5 0,-3 2 1 0,3-2 0 15,0 0-26-15,0 0-5 0,0 0-1 0,-6 0 0 16,0 3 16-16,6-3 0 0,0 0 0 0,-3 0 0 16,0 3 0-16,3-3 0 0,0 0 0 0,0 0 0 15,0 0 0-15,-6 2 0 0,0-2 0 0,6 0 0 16,0 0 8-16,0 0 7 0,-3 3 1 0,3-3 1 15,0 0-26-15,0 0-6 0,0 0-1 0,-9 0 0 16,4 3 26-16,5-3 5 0,0 0 1 0,-6 0 0 16,-3 0-24-16,9 0-5 0,-6 2-1 0,3-2 0 15,0 0 14-15,3 0 0 0,-6 3 0 0,6-3 0 0,0 0 0 0,0 0 16 16,0 0-3-16,0 0-1 0,0 0-24 0,-6 0-6 16,0 3-1-16,6-3 0 15,0 0-14-15,0 0-3 0,0 0-1 0,0 0 0 16,-6-3-37-16,6 3-7 0,0 0-2 0,0 0-1153 15</inkml:trace>
  <inkml:trace contextRef="#ctx0" brushRef="#br0" timeOffset="98476.5939">12879 7427 1155 0,'0'0'25'16,"0"0"6"-16,0 0 1 0,0 5 0 0,0-5-32 0,-3 5 0 0,3-5 0 0,-3 6 0 15,0-1 44-15,3 0 1 0,-3 1 1 0,3-1 0 0,-3 0 5 0,0 0 1 16,0-2 0-16,0 2 0 0,0-2 12 0,-3 0 4 15,0 2 0-15,-3-2 0 0,6 2-10 0,-6 0-2 16,0-2 0-16,3-3 0 0,0 0-28 0,-3 3-5 16,-3 2-2-16,7-3 0 15,-7-2-8-15,3-2-1 0,3-3-1 0,-3 2 0 0,-3 0 6 0,3 3 2 16,-3-2 0-16,-3 2 0 0,3-3 22 0,-3 3 5 16,0 0 1-16,4 5 0 0,-4 3-7 0,3-5-2 15,0-8 0-15,0-1 0 0,0 6-11 0,0-2-3 16,-3-1 0-16,3 3 0 0,0-3-6 0,-2 3-2 0,2-2 0 0,-3 2 0 15,0-3-16-15,0 3 0 0,0 0 8 0,-3-3-8 16,-3 3 0-16,4 0 10 0,-4 0-10 0,0 0 8 16,-3 3-8-16,0-3 8 0,0 3-8 0,1-1 8 15,-1 1-8-15,-3 2 8 0,3 1-8 0,-3-1 8 16,1 0-8-16,-1 3 10 0,-3 0-10 0,0 0 10 16,1-3-10-16,-4 3 0 0,0-3 0 0,-3 3 0 15,1 0 8-15,2 0-8 0,0 0 0 0,0 0 8 16,-2 3-8-16,2-3 0 0,0-3 9 0,-2 3-9 15,-1 0 0-15,0 0 9 0,0 0-9 0,-2 0 0 16,2-3 12-16,0 3-12 0,-2-3 12 0,-1 3-12 16,3 0 12-16,0-3-12 0,-2 3 12 0,2-2-12 15,0-1 9-15,1 0-9 0,-4-2 0 0,-3 2 9 0,3 0-9 16,1-2 10-16,2 2-10 0,0-2 10 0,1 2-10 0,-1-2 0 16,3 0 0-16,0-1 8 15,1-2-8-15,-4 0 12 0,3 0-12 0,-2 0 12 0,2 0-12 0,0-2 0 16,0 2 9-16,1-3-9 0,-1 3 0 0,3-3 0 15,0 3 0-15,1 0 8 0,-1 0-8 0,0 3 0 16,-3-3 0-16,3 3 0 0,-2-1 0 0,-1-2 0 16,0 5 0-16,1-2 0 0,-4 0 0 0,6-1 0 15,-3 4 0-15,4-4 0 0,-1 1 0 0,0 0 0 16,3-1 0-16,0 1 0 0,1-3 0 0,2 3 0 16,-3-1 0-16,3 1 0 0,-3-3 0 0,1 3 0 15,2-1 0-15,-3-2 0 0,0 0 0 0,3 0 0 0,4 0 0 16,-1 0 0-16,-3 0 0 0,3 0 0 0,0 0 0 0,0-2 0 15,4 2 0-15,-1-3 0 0,0 0 0 0,3 1 8 16,0-1-8-16,3 0 0 0,0 1 0 0,0-4 0 16,0 4 0-16,4-1-8 0,-4-2 8 0,3 2-12 15,3-2 12-15,-3 2 0 0,0 1-9 0,3-4 9 16,0 4 0-16,0-1 0 0,0-2 0 0,0 2 0 16,0 0-10-16,0 1 10 0,3-4 0 0,-3 4-9 15,0-1 9-15,0 0 0 0,0-2-9 0,3 3 9 16,0-4 0-16,-2 1-9 0,2 0 9 0,0-1 0 15,3 1-10-15,-3 0 10 0,0-3-8 0,0 0 8 16,3-3-10-16,-3 3 10 0,3-2-12 0,0 2 12 16,0-3-8-16,-3 1 8 0,3-1 0 0,0 1 0 15,0-1 0-15,-3-2 0 0,3 2 0 0,0-2 0 16,0 2 0-16,0 1 0 0,0-3 0 0,0 2 0 16,0 0 0-16,0 1 0 0,0-3 0 0,-3-1 0 0,3 1 0 15,0-3 0-15,3 0 0 0,-3 0 0 0,0-2 0 0,0-3 0 16,0 0 0-16,0-3 0 0,0 0 0 0,0 3 0 15,0-3 8-15,0 3-8 0,0 0 0 0,3 0 8 16,-3-1-8-16,0-1 0 0,0 1 8 0,0 1-8 16,0 3 0-16,0-3 9 0,0 2-9 0,0-2 0 15,0 0 9-15,0-3-9 0,0 0 0 0,0-2 0 16,0-1 0-16,-3 1 8 0,3-1-8 0,0 3 0 16,3-2 0-16,-3 5 0 0,0-3 0 0,0 3 0 15,0-3 8-15,3 3-8 0,0 0 0 0,-3 2 0 16,0-2 0-16,3 2 8 0,0-2-8 0,0 0 0 15,-3 0 0-15,0-3 0 0,6 0 0 0,-4 0 0 0,1-2 0 16,0 2 0-16,0 0 0 0,0 1 0 0,3-1 0 0,-3 3 0 16,0-1 0-16,0 1 0 0,0 3 0 0,0-3 0 15,0 2 0-15,3-2 0 0,-3 2 0 0,0 1 0 16,3-1 0-16,-3-2 0 0,3 0 0 0,-3 0 0 16,3 0 0-16,0 0 0 0,0-3 0 0,-3 3 0 15,3-3 0-15,-3 3 0 0,3 2 0 0,-3-2 0 16,0 2 0-16,3 3 0 0,-3-2 0 0,0 5 0 15,0-3 0-15,-3 0 0 0,3 0 0 0,-3 6 0 16,2-4 0-16,-2 1 0 0,0 0 0 0,3 2 8 16,0-2-8-16,-3 0 0 0,3 0 0 0,0-6 0 15,0 3 0-15,0-2 0 0,-3 2 0 0,3 3 0 16,-3-3 0-16,0 2 0 0,0-1 0 0,0 1 0 16,0-2 0-16,0 1 0 0,0 1 0 0,0 1 0 15,-3 0 0-15,3-3 8 0,3 0-8 0,-3 3 0 16,0 0 0-16,0 2 0 0,3-2 0 0,0 0 0 0,0-1 0 0,-3-1 0 15,3 1 0-15,0-2 0 0,0 1 0 0,0-1 0 16,0 0 0-16,0 0 0 0,0 0 0 0,3 3 0 16,-3-3 0-16,-3 3 0 0,3-1 0 0,0 1 0 15,-3 3 0-15,3-1 0 0,-3-2 0 0,0 5 0 16,0-3 0-16,0 3 0 0,0 0 0 0,0 1 0 16,-3 1 0-16,3-2 0 0,-3 6 0 0,3-1 12 15,-3-2-2-15,3 2-1 0,0 3-1 0,0 0-8 16,-3-3 12-16,0 3-4 0,3 0-8 0,0 0 0 0,0 0 0 15,0 0 8-15,0 3-8 0,0-3 0 0,0 0 0 16,0 0 0-16,0 0 0 0,0 0 0 0,0 5 0 0,0-5-11 16,0 0 11-16,0 8 0 0,0 0 8 15,0-2-8-15,0-6 0 0,0 0 0 16,0 0 0-16,3 7 0 0,-3-7 0 0,6 6 0 0,-6-6-11 0,6 8 11 16,-6-8 0-16,0 0 0 0,0 0 0 0,9 5 0 15,-9-5 0-15,0 0 0 0,9 5 0 0,3-2 0 16,0 2 0-16,-12-5 0 0,12 3 0 0,2 0 0 15,-2-1 0-15,0-2-9 16,0 3 9-16,3-1 0 0,0 1 0 0,0 0 0 0,0-3 0 0,0 0 0 16,2 0 0-16,4-3 0 0,0 0 0 0,-3 3-8 15,3-2 8-15,0-1 0 0,-1 1 0 0,1 2-8 16,-3-3 8-16,6 3 0 0,-3 0 0 0,3-3 0 16,-1 3 0-16,4 0 0 0,-3 0 0 0,3 0-8 0,3 0 8 0,-1 0 0 15,-2 0 0-15,3 0-8 0,0 0 8 0,-4 0 0 16,1 0 0-16,0 0 0 0,3 0 0 0,0 0 0 15,-4 0 0-15,1 0 0 0,3 3 0 0,0 0-8 16,-1-1 8-16,1 1 0 0,0-1-8 0,3 1 8 16,-1 2-8-16,1 1 8 0,-3-1 0 0,0-2-10 15,-1 2 10-15,4 0 0 0,-3 3-9 0,0-3 9 16,0 1 0-16,-1-1-9 0,4 0 9 0,0 1 0 16,0-1 0-16,2 0 0 0,-2 0 0 0,0-2 0 15,-1 2 0-15,1-2 0 0,-3 2 0 0,3 1 0 16,-7-4 0-16,4 4 0 0,0-1 0 0,0-2 0 0,0 2 0 15,2-3 0-15,-2 1 0 0,3 2 0 0,0-2 0 0,-1 0 0 16,1-1 0-16,0-2 0 0,-3 3 0 0,-1 0 0 16,-2-1 0-16,3-2 0 0,-3 3 0 0,-1 0 0 15,1-3 0-15,3 0 0 0,0 0 0 0,0 0 0 16,-4 2 0-16,1-2 0 0,3 0 0 0,0 0 0 16,-1 0 0-16,1 0 0 0,0-2 0 0,-3 2 0 15,2-3 0-15,-2 0 0 0,0-2 0 0,0 2 0 16,0-2 0-16,-1 2 0 0,1 1 0 0,0-4 0 15,0 4 0-15,0-3 0 0,-1-1 0 0,1 4 0 16,0-4 0-16,3 1 0 0,-3 0 0 0,-4-1 0 16,1 4 0-16,0-4 0 0,0 1 0 0,0 0 0 15,-1 2 0-15,-2-2 0 0,3 2 0 0,0-2-8 16,0 2 8-16,-1-2 0 0,4 0 8 0,0-1-8 16,0 1 0-16,0 0 0 0,-4 0 0 0,4-1-12 15,-3-2 12-15,0 3 0 0,0 0 0 0,-4 0 0 0,1 2 0 16,0-2 0-16,0 2 0 0,-3-2 8 0,0 2-8 0,0 0 0 15,2 1 0-15,-2 2 0 0,3-3 0 0,-3 0 0 16,3 1 0-16,-3 2 0 0,-3-3 0 0,-1 3-12 16,1-3 12-16,0 3-12 0,0 0 12 0,3 0 0 15,-3 0 0-15,0 0-8 0,0 3 8 0,-4-3 0 16,1 3 0-16,0-3 0 0,3 0 0 0,-3 0 8 16,0 0-8-16,0 0 11 0,-3 0-11 0,3 0 0 15,-3-3 0-15,0 3-11 0,0 0 11 0,-1 0 0 16,1 0 8-16,0 0-8 0,0-3 0 0,-3 3 0 15,3 0 0-15,-3 0-8 0,3 0 8 0,0 0 0 16,-3 0 0-16,3 0 0 0,-3 3 0 0,0-3 0 0,0 0 8 0,0 0-8 16,0 0 0-16,0 3 0 0,2-3 0 15,-2 0 0-15,3 2 0 0,0-2-8 16,3 3 8-16,-3-3-8 0,3 3 8 0,-3-3-13 0,0-3 5 16,0 3 8-16,3 0-12 0,0 0 12 0,-3 3-10 0,-1-3 10 15,4 0-8-15,-3 0 8 0,0 0 0 0,3 0-9 16,-3 0 9-16,0 0 0 0,-9 0 0 0,12 0 0 15,-3 0 0-15,-9 0-10 0,9 0 10 0,3 0 0 16,-3 2 0-16,-9-2 0 0,9 3 0 0,2-3 0 16,-11 0-8-16,12 3 8 0,-12-3 0 0,9 0 0 15,3 2 0-15,-12-2-8 0,9 0 8 0,-9 0 0 16,9 3 0-16,-9-3 0 0,12 0 0 0,-12 0 0 16,15 0 0-16,-6 0 0 0,-9 0-8 0,12 3 8 15,-3-3 0-15,3 0 0 0,-4 0 0 0,-8 0 0 16,12 0-8-16,0 0 8 0,-3 2 0 0,-9-2 0 0,12 0-10 15,0 0 10-15,-12 0-8 0,12 0 8 0,-12 0 0 16,0 0 0-16,9-2 9 0,-9 2-9 0,0 0 8 0,9-3-8 16,-9 3 0-16,9-3 0 0,-9 3 8 15,9-5-8-15,-9 5 9 0,3-3-9 0,3-2 11 16,-6 5-11-16,3-5 12 0,-3 2-12 0,0-2 16 0,3 2-3 16,-6 1-1-16,3 2 0 0,0 0-20 0,3-6-5 15,-3 1-1-15,0 2 0 0,0 3 14 0,0 0 0 16,2-5 0-16,-2 2 0 0,3-2 0 0,-3 0 0 15,0-3 0-15,0 3 0 0,0-1 0 0,3-2 8 16,-3 0-8-16,0 0 0 0,0 1 9 0,0-1-9 16,-3 0 0-16,6 0 9 0,0-3-9 0,-3 1 8 0,0-4-8 0,0 1 8 15,3 2-8-15,0-2 0 0,-6 0 0 16,3-3 8-16,3 3-8 0,-3-3 0 0,0 3 0 0,0-3 0 16,3 0 0-16,0-2 8 0,-3 2-8 15,0-3 0-15,0 1 8 0,0-1-8 0,3 1 0 0,-3 2 8 16,0-3-8-16,3 3 0 0,0 0 9 0,-3 1-9 15,3-4 0-15,-3 3 0 0,3 0 0 0,0 3 8 16,0 0-8-16,0 0 0 0,-3-1 0 0,0 4 8 16,3-1-8-16,-3 1 0 0,3-1 8 0,-3 3-8 15,0-2 0-15,0-1 0 0,0 3 0 0,0-3 8 16,0 3-8-16,0 1 0 0,0-1 0 0,0 0 0 16,0 2 0-16,0 1 8 0,0 0-8 0,0-3 0 15,0 3 0-15,0-1 0 0,-3 4 0 0,3-4 8 16,0 6-8-16,0-2 0 0,-3-4 0 0,0 4 8 15,3 2-8-15,0 0 0 0,0 0 0 0,0-3 0 0,-3 0 0 16,3 3 9-16,-3 0-9 0,0-2 0 0,0 2 12 0,3 0-12 16,0 0 12-16,-6-3-12 0,6 3 8 0,-6 0-8 15,0 0 0-15,6 0 0 0,0 0 0 0,-9 3 8 16,-2-3-8-16,2 0 0 0,3 2 8 0,-3 1-8 16,0 0 0-16,-3-3 0 0,0 2 0 0,3 1 8 15,-3 0-8-15,0-1 0 0,-6 1 0 0,7-3 0 16,-4 3-15-16,0-1 5 0,0-2 10 0,-3 3 0 15,6 0 0-15,-3-3 0 0,0 0 18 0,3 0-1 16,-5 0 0-16,5 0 0 0,-3 0-3 0,0 0-1 0,0-3 0 16,3 3 0-16,-3 0-13 0,0 0-12 15,0-3 3-15,1 6 0 0,-1-3 9 0,-3 0 0 16,0 3 0-16,-3-3 0 0,0 2 0 0,3 1 0 16,4 0 0-16,-4-3 0 0,3 2 8 0,-3-2 0 0,0 0 0 0,3 3 0 15,0-3-8-15,0 2 0 0,-2 1 0 0,5-3 0 16,-3 0 0-16,3 0-10 0,-3 0 10 0,3 0-13 15,-3 0 13-15,3 0 10 0,0 0-2 0,-2 0 0 16,2 0-8-16,-3 0-11 0,3 0 3 0,-3 0 0 16,-3 0 8-16,6-3 0 0,0 3 0 0,0-2 0 15,-3 2 0-15,1-3 0 0,-1 1 0 0,3 2 0 16,0-3 0-16,0 0 0 0,3 3 0 0,-3-2 0 16,-3-4 9-16,3 6-9 0,0-2 12 0,1-1-12 15,-4 3 0-15,3 0 0 0,-3 0 0 0,0 3 0 16,0-3 0-16,3 2 0 0,-3-2-8 0,3 0 8 15,-2 0 0-15,2 0 0 0,3 0 13 0,0 0-4 0,0 0-9 0,0-2-11 16,-3 2 3-16,6-3 0 0,0 0 8 0,-3 1 0 16,3 2 0-16,0-3-8 0,0 3 8 0,0-3 9 15,0 1-1-15,0-1-8 16,1 3 0-16,-1-3 0 0,3 1-12 0,-3 2 3 0,0 0 9 0,0 0 11 16,0 0-3-16,0 0 0 0,0 0-8 0,6 0-11 15,0 0 3-15,0 0 0 0,-6 2 8 0,0-2 0 16,0-2 0-16,6 2 0 0,0 0 0 0,-3 0 0 15,-3 0 0-15,6 0 0 0,0 0 0 0,0 0 0 16,0 0 0-16,-3 0 0 0,-3-3 0 0,6 3 11 16,0 0-3-16,-3-2 0 0,0 2-8 0,3 0-12 15,0 0 2-15,0 0 1 0,0 0 9 0,0 0 12 0,0 0-2 0,0 0-1 32,0 0-50-32,0 0-11 0,0 0-1 0,3 0-1 15,3 0-40-15,-6 0-8 0,0 0-2 0,0 0 0 16,6 2-32-16,-6-2-8 0,0 0 0 0,0 0-471 0,0 0-93 0</inkml:trace>
  <inkml:trace contextRef="#ctx0" brushRef="#br0" timeOffset="99263.2706">12682 4379 1022 0,'-6'3'28'0,"6"-3"8"16,-6 0-28-16,0 0-8 0,0 0 0 0,-3 0 0 16,-2 0 88-16,2 2 17 0,9-2 3 0,-9 5 1 15,0 1-47-15,0-1-10 0,0 0-1 0,0 3-1 16,0 0-33-16,0-3-6 0,3 3-2 0,0 3 0 15,0-3 3-15,3 0 1 0,3 0 0 0,0 0 0 16,0 0-13-16,6 0 0 0,-3-3 0 0,6-2-10 0,0 2 10 0,0-5 0 16,3 0 0-16,-12 0 0 0,12-3 21 0,6-2 0 15,-3-3 0-15,-1 0 0 0,1-3 10 0,3 1 1 16,-6-3 1-16,3-1 0 0,0 1 15 16,-6 3 2-16,0-4 1 0,0 4 0 0,0-1-18 0,-3-2-3 15,-3 2-1-15,-1 1 0 0,1 2 5 0,-6-3 1 16,1 3 0-16,-4-2 0 0,0 2-10 0,0 0-1 15,-3 3-1-15,0-1 0 0,-6 4-8 0,3-1-2 16,0 6 0-16,0-1 0 0,0 4-13 0,0-1 0 16,0 3-9-16,1 2 9 0,5-2-8 0,-3 3 8 15,0 2 0-15,6 0-9 0,3 1 9 0,0-4-8 16,-3 1 8-16,3-1-8 0,6-2 8 0,-3 0 0 0,6 0 0 16,-6-3 0-16,-3-5 0 0,15 8 0 0,-7-5 0 0,4 0 0 15,-3-3 0-15,3 0 0 0,0-3 8 0,0 0-8 16,-3-2 11-16,0 0-3 0,0 2 0 0,-3-2 0 15,0 0 12-15,-6 5 1 0,0-6 1 0,0 1 0 16,0 0 9-16,-3-3 1 0,0 3 1 0,-3-1 0 16,0 1-6-16,-3 0-2 0,3-1 0 0,-9 1 0 15,3 2-12-15,3 1-2 0,3-1-1 0,-6 0 0 16,3 1-10-16,1 2 12 0,-1 2-12 0,9-2 12 16,0 0-12-16,-6 3-17 0,-3 0 4 0,9-3 1 15,0 0-8-15,-3 8 0 0,3-3-1 0,0 0 0 16,6 1 21-16,-6-6 0 0,0 0 0 0,6 5 0 15,-6-5 0-15,9 5 8 0,-1-2-8 0,-8-3 8 16,0 0-8-16,12 2 0 0,-3-2 0 0,0 3 0 0,-9-3 0 16,9 0 0-16,-3 0 0 0,0 0 0 15,0 0 0-15,-6 0-9 0,0 0 9 0,6-3-13 16,-3 3 36-16,-3 0 7 0,0 0 2 0,0 0 0 0,0 0-42 0,0 0-8 16,0 0-2-16,-3 6 0 0,3-6 8 0,0 0 0 15,0 0 1-15,-6 0 0 0,0 2 11 0,6-2-12 16,0 0 12-16,0 0-12 0,0 0 2 0,0 0 0 15,0 0 0-15,0 0 0 0,0 0 10 0,0 0-13 16,0 0 5-16,0 0 8 0,0 0-10 0,0 0 10 16,0 0 0-16,0 0-9 0,0 0 9 0,0 0 0 15,0 0 0-15,0 0 8 0,0 0-8 0,0 0-8 16,0 0 8-16,-3 6-12 0,-3-1 12 0,6-5-10 0,0 0 10 0,0 0-10 16,0 0 10-16,-3 5 0 0,3-5 8 0,0 0-8 15,0 3 0-15,0-3 0 0,0 0 0 0,0 0 0 16,0 0 0-16,0 0 11 0,0 0-3 0,0 5 0 15,0-5-8-15,0 0-11 0,0 8 3 0,0-3 0 32,0-5-97-32,3 0-19 0,0 3-4 0</inkml:trace>
  <inkml:trace contextRef="#ctx0" brushRef="#br0" timeOffset="100630.515">11902 6199 1274 0,'0'0'28'0,"0"0"5"0,-6 0 2 0,6 0 1 0,0 0-28 0,-9-2-8 0,4-1 0 0,-1 0 0 16,0 1 77-16,3 2 15 0,-3-3 2 0,0 0 1 15,0 3-27-15,6 0-4 0,0 0-2 0,-3 3 0 16,-3 0-29-16,6-3-5 0,0 0-2 0,0 10 0 15,0 6-13-15,3 0-2 0,0 5-1 0,0 3 0 16,3 5-1-16,-3 5 0 0,0 3 0 0,3 3 0 16,-3 0 11-16,3 2 3 0,-3-2 0 0,2 0 0 15,-2-3-5-15,0 0-1 0,0 2 0 0,0 4 0 16,-3-4-5-16,3-2 0 0,0 0-1 0,0-2 0 0,0-6 0 16,0-3 0-16,0-2 0 0,0-3 0 0,-3 1 0 15,3-1 0-15,0-8 0 0,0 3 0 0,0-3-19 0,0-5-4 16,-3-8-1-16,3 5 0 15,0 3-51-15,-3-8-11 0,6-8-1 0,-3-2-1 16,-3-4-98-16,6-1-19 0,-3-1-4 0</inkml:trace>
  <inkml:trace contextRef="#ctx0" brushRef="#br0" timeOffset="100878.5155">11959 6252 843 0,'3'-18'24'0,"-3"18"5"0,0 0-29 15,0 0 0-15,0 0 0 0,0 8 0 0,3-3 95 0,-3 3 13 16,3-3 2-16,0 6 1 0,0-1-51 0,0 6-9 16,-3 3-3-16,6-1 0 0,-3 9 3 0,3-4 0 15,-3 1 0-15,3 3 0 0,0 2-11 0,-3 0-1 0,2 3-1 0,-2-3 0 16,-3 0-15-16,3 0-3 0,0-3-1 0,0 1 0 16,0-1-7-16,0 1-2 0,0-1 0 0,0 1 0 15,-3-3 3-15,6-1 1 0,-6-2 0 0,0 1 0 16,0-1-3-16,3-3-1 0,-3-2 0 0,0-3 0 15,0 1-38-15,0-4-8 0,0-2-2 16,0 0-502-16,0-8-100 0</inkml:trace>
  <inkml:trace contextRef="#ctx0" brushRef="#br0" timeOffset="101045.189">11879 6734 1396 0,'0'66'31'0,"0"-66"6"0,0 0 2 0,0 0 0 0,0 0-31 0,0 0-8 16,0 0 0-16,5 8 0 0,-2-8 24 0,3 2 3 16,0 4 1-16,0-9 0 0,3-5-28 0,-3 0 0 15,3 0 0-15,-3-2-439 16,3-4-93-16</inkml:trace>
  <inkml:trace contextRef="#ctx0" brushRef="#br0" timeOffset="101511.0879">12176 6678 1569 0,'0'24'34'0,"-3"-3"7"0,0-8 2 0,0-2 2 0,3-1-36 0,0-2-9 0,0-8 0 0,0 0 0 15,0 6 16-15,0-6 0 0,0 0 1 0,0 0 0 16,0 0-17-16,6 5 0 0,0-8 0 0,-6 3 0 15,0 0 0-15,18 6 0 0,-3-6 0 0,-3-3 0 16,3 3 0-16,-3 0 0 0,0 3 0 0,-1-1 0 16,1 6 0-16,-3-2 0 0,-9-6 8 0,9 7-8 15,0 4 0-15,0-3 0 0,-9-8 8 0,6 8-8 16,0 8 9-16,0 0-1 0,-3-3-8 0,-3 0 12 16,0 0-3-16,3 1-1 0,-3-1 0 0,0 0 0 15,-3 0 4-15,6-2 1 0,-3 2 0 0,0-5 0 0,0-8-4 0,0 8-1 16,0 0 0-16,3-3 0 0,0 0-20 0,-3-5-4 15,0 0 0-15,6 6-1 0,0-1 2 0,-6-5 1 16,6 0 0-16,0 0 0 0,3 0 4 0,-1 3 1 16,-8-3 0-16,0 0 0 0,0 0 9 0,3 5-8 15,3 3 8-15,-3-3-8 0,-3 1 28 0,0 1 5 16,-3 1 2-16,0 3 0 0,3 5 27 0,-6-3 6 16,1 0 0-16,2 1 1 0,-6-1 5 0,3 0 1 15,-3 0 0-15,0 0 0 0,3 3-26 0,0-5-5 16,-3-1 0-16,3-2-1 0,0 3-10 0,0-6-1 15,6-5-1-15,-3 0 0 0,-3 6-23 0,6-6-12 16,0 0 2-16,-3-3-690 16,-3-2-139-16</inkml:trace>
  <inkml:trace contextRef="#ctx0" brushRef="#br0" timeOffset="102524.1971">12730 4207 1112 0,'0'0'24'0,"0"16"6"0,-3 10 1 0,3-2 0 0,0-5-31 0,-3-6 0 15,0-5 0-15,3-8 0 0,0 0 67 0,0 0 7 16,0 0 2-16,-3 5 0 0,0 0-2 0,3-5 0 16,0 0 0-16,-6 6 0 0,3-9-8 0,3 3-2 15,0 0 0-15,0 0 0 0,0 0-13 0,-6 0-3 16,6 0-1-16,0 0 0 0,0 0-1 0,-6-3 0 0,0-5 0 0,3 3 0 16,0 2-3-16,0-7-1 0,0-9 0 0,0 1 0 15,3-1-6-15,0-5-2 0,0-2 0 0,0 0 0 16,0 2-3-16,3 0-1 0,-3-5 0 0,0 0 0 15,0 5-6-15,0-3-2 0,0-2 0 0,0 0 0 16,0 0-7-16,3 0-2 0,-3 3 0 0,3 2 0 16,0 0-4-16,-3 3-1 0,0 0 0 0,3 2 0 15,-3 1-8-15,0 4 0 0,0 1 9 0,0 3-9 16,3-1 0-16,-3 0 0 0,0 1 0 0,0-1 8 16,0 1-8-16,0-1 0 0,3 3 0 0,-3 3 0 15,0 0 0-15,0-1 0 0,0 6 0 0,0 0 0 16,0 0 0-16,0 0 0 0,0 0 0 0,0 0 0 0,0 0 0 0,0 0 0 15,0 0 0-15,0 0-8 16,0 0-29-16,0 0-6 16,0 0-1-16,0 0 0 0,0 0-136 0,0 0-28 0,0 0-6 0</inkml:trace>
  <inkml:trace contextRef="#ctx0" brushRef="#br0" timeOffset="103212.8106">12858 3969 1489 0,'0'-21'42'0,"0"21"10"0,0 0-42 15,0 0-10-15,0 0 0 0,0-6 0 0,0 4 50 0,0 2 8 16,0-3 2-16,3-2 0 0,0 2-5 0,-3 3-1 16,0 0 0-16,3-5 0 0,-3 5-19 0,0 0-4 15,0 0-1-15,0 0 0 0,0 0-10 0,6 8-3 16,-6-3 0-16,3 6 0 0,-6-3 2 0,6 2 0 0,-3 3 0 0,0 3 0 16,0-3-6-16,0 3-1 0,0 3 0 0,0-1 0 15,0-2-2-15,0 0-1 0,0-5 0 0,3 2 0 16,0-2-1-16,0-1-8 0,0-2 12 0,0 5-4 15,0-5 1-15,2 5 0 0,-2-2 0 0,3-6 0 16,-6-5-1-16,6 0-8 0,3 3 12 0,0 0-4 16,-3-1-8-16,3-2 8 0,3 6-8 0,-3-4 8 15,0-4 3-15,3-1 0 0,0 0 0 0,0 1 0 16,0-9-3-16,-4 3-8 0,1 5 12 0,0-2-4 16,3-3-8-16,-3 3 0 0,-3 2 0 0,3-2 0 15,0-3-74-15,0 3-10 0,0-3-3 16</inkml:trace>
  <inkml:trace contextRef="#ctx0" brushRef="#br0" timeOffset="103633.5312">13242 3918 1728 0,'-12'6'38'0,"6"-1"8"0,3 3 2 0,3-8 0 0,0 0-39 16,-9 8-9-16,0-3 0 0,9-5 0 0,0 0 41 0,-6 6 7 15,-3-4 0-15,3 1 1 0,6-3-18 0,0 0-4 16,0 0-1-16,0 2 0 0,0-2-26 0,3 0 0 16,3 6 0-16,-6-6 0 0,0 0 8 0,9-3-8 15,3 0 0-15,-3 3 8 0,-3 0-8 0,-6 0 0 16,9 0 0-16,-3 0 8 0,3 3-8 0,-9-3 8 16,3 8-8-16,3-3 8 0,-3 1-8 0,-3-6 0 0,0 0 0 0,0 0 8 15,0 13 0-15,0-3 0 0,-3 1 0 0,0-3 0 16,0 0-8-16,-3 2 10 15,3 1-10-15,0 0 10 0,0-1-10 0,0-2 0 0,3 0 0 0,3 0 8 16,-3 3-8-16,0-11 0 0,0 0 0 0,6 5-11 16,3 6-1-16,0-6-1 0,0 0 0 0,-3-2 0 15,5 2 3-15,-2-2 1 0,3-1 0 0,-3 1 0 16,0 0 9-16,0-1 0 0,-3-2 0 0,-3 6-8 16,0 1 8-16,-3 1 12 0,3 0-2 0,-6 3-1 15,0 2 51-15,0 0 9 0,-3 1 3 0,-3-4 0 16,3 6 3-16,-3-3 1 0,-3-5 0 0,3 3 0 15,3 2-38-15,-2 0-7 0,2-5-2 0,0-2 0 16,6-6-92-16,0 0-18 0,0 0-4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19T18:00:42.4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10608 4030 1044 0,'0'0'23'0,"0"0"5"0,0 0 0 0,-6 5 1 16,6-5-29-16,-3 5 0 0,3-5 0 0,-3 3 0 15,3-3 55-15,0 0 5 0,0 0 0 0,-6 0 1 0,0 0-7 16,6 0-2-16,0-5 0 0,-3-3 0 0,0 0 6 0,0-3 1 15,0-2 0-15,0 0 0 0,0-6-10 0,0-2-1 16,0-13-1-16,0-3 0 0,0-1-12 0,0-4-3 16,0-5 0-16,0-4 0 0,-3-2 4 0,3-5 0 15,0-5 0-15,0-9 0 0,0-5-16 0,0-2-2 16,0-6-1-16,3-7 0 0,-3-6-17 0,0-5 10 16,6 5-10-16,0-8 8 0,0 3-8 0,6-3 0 15,0 3 0-15,6 5 0 0,0-5 0 0,0 10 0 16,3 8 0-16,-1 6 0 0,-2 8 0 0,3 7 0 15,0 6 0-15,-3 5 0 0,3 0 0 0,-3 8 0 16,0-3 0-16,-4 11 8 0,4 3-8 0,-3 2 10 0,0 1-10 16,-3 4 10-16,-3 1-10 0,0 4 0 0,-3 7 0 15,3 1 8-15,0 1-8 0,-3 5 0 16,-3 0 0-16,3 3 0 0,-6-3 0 0,3 8 0 0,0-5 0 0,-3 5 0 16,0 0-13-16,3 0 1 0,0 0 1 0,-3 0 0 31,3-6-40-31,-3 6-8 0,3-2-1 0,0 2-537 0,3-6-107 0</inkml:trace>
  <inkml:trace contextRef="#ctx0" brushRef="#br0" timeOffset="962.0893">11087 1056 1205 0,'0'0'34'0,"-3"8"8"0,-3 10-34 0,6-5-8 0,-3 6 0 0,0-6 0 16,0 0 18-16,3 1 2 0,0-6 0 0,0 2 0 16,3 3-4-16,-3-5-1 0,3 6 0 0,0-1 0 15,0-5-7-15,0 2 0 0,0 3-8 0,3 1 12 16,-3-6 4-16,0 5 0 0,0-3 0 0,0 4 0 0,0-6 3 0,3 0 1 15,-6 2 0-15,3-5 0 0,0 3 7 0,-3-8 1 16,0 0 1-16,0 0 0 0,0 0 15 0,0 0 4 16,0 0 0-16,0 0 0 0,0 0 8 0,0 0 3 15,0 0 0-15,0 0 0 0,0 0-21 0,0 0-4 16,0 0-1-16,-3-10 0 0,3 2-9 0,-3 0-3 16,3-5 0-16,0-1 0 0,0 1-4 0,0 0-1 15,0-3 0-15,0 6 0 0,0-1-16 0,0-2 0 16,3 5-8-16,0-5 8 0,2 2 0 0,-2 3 0 15,0 0 0-15,3-5 0 0,0 2 0 0,0 3 0 16,0-10-10-16,3 5 10 0,0-1 0 0,3 1-11 16,-3 5 11-16,3 3-8 0,-3-6 8 0,-3 1-8 15,3 4 8-15,0 1-8 0,2-3-1 0,-2 3 0 16,0 0 0-16,0 2 0 0,-9 3 9 0,6-5-12 16,-6 5 12-16,0 0-12 0,0 0-2 0,12 0-1 0,-12 0 0 15,0 0 0-15,9 5 5 0,0 3 1 0,-6-3 0 0,-3-5 0 16,6 8 9-16,-3-3 0 0,0 9 0 0,0-1-8 15,-3-5 8-15,0 5 0 0,0-2 0 0,6 2-8 16,-6 3 8-16,3-3-8 0,-3-2 8 0,3 2-8 16,0 0 8-16,0 0 0 0,0 6 0 0,0-6-8 15,3-5 8-15,-3 0 0 0,3 2 0 0,-1 4-8 16,1-1 8-16,0-5-8 0,0 2 8 0,3-2-8 16,-3-2 8-16,3-4-8 0,0 4 8 0,-3-6-8 15,-6 0 8-15,12 0 0 0,-3 0 0 0,0-6-8 16,0 4 8-16,0-9 0 0,0 3 8 0,-3 0-8 15,2-2 24-15,-2 2 0 0,-6 0 0 0,3-3 0 0,0 3 0 0,-3-2 0 16,-3 2 0-16,0 0 0 0,-3 3 3 0,4-3 1 16,-4-6 0-16,0 9 0 0,-3-3-7 0,3 3-1 15,-3-3 0-15,3 3 0 16,-3-1-20-16,3 1-10 0,0 2 1 0,-3 3 0 16,3 0-63-16,3-10-12 0,-3-3-2 0</inkml:trace>
  <inkml:trace contextRef="#ctx0" brushRef="#br0" timeOffset="1442.2638">11483 788 1048 0,'0'-7'29'0,"0"7"8"0,0 13-29 0,3 8-8 0,0-3 0 0,0 4 0 15,-3-9 33-15,3 5 6 0,3 4 1 0,-4 1 0 16,4-1 1-16,0-4 1 0,-3 8 0 0,3-7 0 15,0 7-18-15,3-7-3 0,-6 2-1 0,3-2 0 16,0 2-5-16,0-3-2 0,-6 1 0 0,3-3 0 16,-3 2-3-16,3-4-1 0,0-7 0 0,0 4 0 15,-3 2 20-15,0-7 4 0,0-6 1 0,0 7 0 16,3 1-7-16,-3-8-2 0,0 0 0 0,0 0 0 16,0 0-1-16,0 0-1 0,0 0 0 0,3-2 0 15,0-4-12-15,0-1-3 0,-3-4 0 0,3 3 0 16,0-5-8-16,0 0 0 0,0 7 0 0,3-7 0 15,-3 0 0-15,3 0 0 0,-3-6 0 0,3 6 0 16,0 5 0-16,2-5 0 0,1 7-9 0,0-2 9 0,0 3 0 16,-9 5 0-16,9 0-8 0,0-5 8 0,3 5-9 0,-12 0 9 15,0 0-13-15,9 5 5 0,3 0 8 0,-3 3 0 16,-3-2 0-16,-3 2-8 0,0-3 8 0,3 3 0 16,0 5 10-16,-6-2-10 0,0-3 12 0,-3 5-3 15,3 0-1-15,-3 0 0 0,0-5 12 0,0 3 1 16,-3 2 1-16,3 0 0 0,0 0 56 0,0-5 11 15,-3 6 3-15,-3-4 0 16,3 3-108-16,-3-5-22 0,3-2-4 0,0 2-1 0,0-3 43 0,6-5 11 16,0 0 1-16,0 0 0 0,-9 3-12 0,9-3-14 0,0 0 3 15,-6 0 1 1,0-3-55-16,3-2-11 0,3-9-3 0</inkml:trace>
  <inkml:trace contextRef="#ctx0" brushRef="#br0" timeOffset="1744.2761">11837 1056 1188 0,'0'45'26'0,"-3"-32"6"0,3-5 0 0,-3 5 1 0,3-5-33 0,-3 3 0 0,3 2 0 0,0-5 0 16,0 2 64-16,3 4 5 0,3-6 2 0,0 5 0 15,0-8-45-15,0 3-9 0,0-3-1 0,3 1-1 16,0-4-15-16,2 3 11 0,-2-5-11 0,0 0 10 15,3 0 1-15,-3 0 0 0,3 0 0 0,-3-5 0 16,-3 3 18-16,3-1 4 0,-3 0 1 0,3-2 0 0,-3 5 18 0,-3-8 4 16,3 3 1-16,-6-3 0 15,0 3 7-15,0-3 2 0,0 2 0 0,-6 1 0 16,3 2-17-16,0-2-3 0,-3-3-1 0,0 3 0 0,0 5-17 0,0-5-3 16,-3-1-1-16,3 4 0 0,0 2-24 0,0 0 0 15,0 0-14-15,3 0 5 16,-3-6-62-16,6 6-12 0,-3-2-2 0</inkml:trace>
  <inkml:trace contextRef="#ctx0" brushRef="#br0" timeOffset="1990.9486">12010 704 1476 0,'-3'39'32'0,"0"-25"8"0,3-4 0 0,0 4 1 0,0-1-33 0,0 0-8 0,0 0 0 0,3 8 0 15,0-2 56-15,-1-1 10 0,4 4 2 0,-3-4 0 16,3 3-30-16,-3-2-6 0,6 2 0 0,-3 3-1 16,-3-3-14-16,3 0-2 0,0 3-1 0,3-3 0 15,-3 3-6-15,0-3-8 0,0-2 11 0,0-1-11 16,0-2 10-16,0 3-10 0,0-6 8 0,0 0-8 16,-3-2 0-16,0-4 0 0,3 7 0 0,-3-9 0 15,0 8-27-15,-1 0-4 0,1-10-1 0,-3-3-515 16,0 0-103-16</inkml:trace>
  <inkml:trace contextRef="#ctx0" brushRef="#br0" timeOffset="2182.0075">11953 976 1677 0,'-3'-5'36'0,"3"5"8"0,0 13 2 0,3 0 2 0,0-7-38 0,-3-6-10 16,0 0 0-16,6 2 0 0,0 4 48 0,-6-6 7 15,9 0 1-15,0-6 1 0,3 6-37 0,-3 6-8 16,-1-6-2-16,4 0 0 0,-3-8-10 0,0 8 0 16,3-6-12-16,0 6 12 15,-3-7-65-15,3 1-6 0,-3 1-1 0</inkml:trace>
  <inkml:trace contextRef="#ctx0" brushRef="#br0" timeOffset="2468.9165">12331 585 1594 0,'0'0'45'0,"0"0"10"0,-3 8-44 0,0-3-11 0,3 3 0 0,-3-3 0 16,0 8 55-16,0-5 9 0,3 6 1 0,-3-1 1 15,0-3-14-15,-3-2-4 0,6 6 0 0,0-1 0 16,0 0-36-16,0-8-12 0,0 9 0 0,3-7 0 16,0 1-40-16,0 3-14 0,-3-3-3 0</inkml:trace>
  <inkml:trace contextRef="#ctx0" brushRef="#br0" timeOffset="2809.3504">12396 971 1926 0,'-3'13'42'0,"1"-7"9"0,2 1 1 0,-6 1 3 0,3 3-44 0,-3-3-11 0,0-8 0 0,3 5 0 16,3-5 49-16,-6 8 8 0,3-3 2 0,0 1 0 15,3-6-44-15,0 0-15 0,0 8 9 0,0-8-9 16,0 0 0-16,0 0-12 0,3 2 0 0,-3-2 1 16,0 0-1-16,12 6-1 0,-6-1 0 0,3 3 0 15,-1 2 13-15,1-2-12 0,3 6 12 0,-3-9-12 16,0 3 12-16,-3-3 0 0,0 3 0 0,3 0-9 16,-3 5 9-16,0-2 0 0,-3 2 8 0,0-5-8 15,0 5 24-15,-3-2 0 0,0 2 0 0,0 0 0 16,-3-5 29-16,3 3 7 0,-6 2 0 0,3 0 1 15,-3-5-10-15,3 0-3 0,3-8 0 0,-3 11 0 16,-3-3-26-16,6-8-6 0,0 0 0 0,0 0-1 16,0 0-37-16,-6-6-7 0,0 4-2 15,0-12-1087-15</inkml:trace>
  <inkml:trace contextRef="#ctx0" brushRef="#br0" timeOffset="3408.6761">13176 495 1284 0,'0'0'36'0,"0"0"8"0,0 0-35 0,0 0-9 15,-3 0 0-15,3 0 0 0,-6-6 74 0,6 6 13 16,0 0 2-16,0 0 1 0,-3 6-38 0,0 2-8 16,3 2-2-16,0 4 0 0,0 1-25 0,0 9-5 15,3 3 0-15,3 4-1 0,-3 4 5 0,0 2 2 16,-3 3 0-16,3-1 0 0,-3 1 5 0,3 0 1 16,-3-3 0-16,3-3 0 0,-3 6 1 0,0-3 1 0,-3 2 0 15,3 1 0-15,0-5-15 0,0-4-3 0,3-4-8 0,0-1 12 16,3-2-12-16,-3-5 9 0,0-4-9 0,0 4 8 15,3-6-18-15,0-8-4 0,0 3-1 0,0-2 0 32,3-6-63-32,-3 0-13 0,0-6-2 0</inkml:trace>
  <inkml:trace contextRef="#ctx0" brushRef="#br0" timeOffset="3725.1732">13313 892 1123 0,'-6'39'24'0,"3"-25"6"16,0-6 1-16,0 5 1 0,3 5-32 0,-3 1 0 0,3-3 0 0,-3 7 0 15,6-4 40-15,0 2 1 0,-3-2 1 0,6-6 0 16,3 3-18-16,-3-3-3 0,3 0-1 0,0-2 0 0,0-6-12 16,0 3-8-16,3 0 10 0,0-3-10 0,-3 1 16 15,3 2-2-15,-4-8-1 0,4 0 0 0,-3 0 30 0,-3-8 5 16,3 2 2-16,-3 1 0 0,0-3 22 0,0 3 4 15,-3-3 0-15,0 0 1 0,-3-3-5 0,-3 3-2 16,0-5 0-16,-3 0 0 0,0-6-9 0,-3 6-1 16,0 0-1-16,-3 2 0 0,-2 1-24 0,2-1-5 15,0 3-1-15,0-2 0 0,0 2-21 0,0 0-8 16,3 2 0-16,0 1 0 16,6 3-30-16,-3 2-12 0,3-6-2 0,3 6-1 15,0 0-143-15,0 0-29 0,0 0-6 0</inkml:trace>
  <inkml:trace contextRef="#ctx0" brushRef="#br0" timeOffset="4009.5347">13641 976 1706 0,'0'0'37'0,"0"8"8"0,0-8 2 0,-3 0 1 0,-3 0-38 0,6 0-10 0,0 0 0 0,-6 6 0 16,6-6 52-16,-9 0 9 0,0-6 2 0,9 6 0 15,0 0-24-15,-12 6-5 0,0-4-1 0,3 3 0 16,9-5-23-16,-6 8-10 0,-3 3 8 0,0 2-8 16,-3-5 0-16,9 5 0 0,3 6 0 0,-5-6 0 15,5 0 0-15,0 1 0 0,3-6 0 0,2 5 0 16,1 0-11-16,0-2 11 0,0-6-8 0,3 3 8 16,3-3 0-16,-3 3-8 0,0-3 8 0,3-5 0 15,0 3-8-15,0 2 8 0,0-5-8 0,0 0 8 16,-1 0-25-16,1-5 0 0,0 2 0 0,0-2-558 15,0 0-111-15</inkml:trace>
  <inkml:trace contextRef="#ctx0" brushRef="#br0" timeOffset="4461.2165">13900 958 1605 0,'-6'-5'35'0,"3"10"7"0,-3 8 2 0,0-8 2 0,0 3-37 0,0-2-9 0,3-6 0 0,-3 7 0 16,3-1 49-16,-3-4 8 0,-3 4 2 0,3-1 0 15,3 3-19-15,-3-8-3 0,0 8-1 0,3 2 0 16,-3-4-19-16,3 4-4 0,0 6-1 0,0-3 0 15,0 1-12-15,3-6 11 0,0 5-11 0,0 0 10 16,0-13-10-16,3 8 0 0,3 3 0 0,-3 2 0 16,3-8 0-16,0-2 0 0,0 2 0 0,0-5 0 15,3 0 0-15,0 5 0 0,-3-5 0 0,0-5 0 16,3-3 0-16,-3 3 8 0,0-3-8 0,3 3 8 16,-3-9-8-16,0 1 8 0,-3 3-8 0,0-4 8 0,0 6 0 15,-1 0 0-15,1 3 0 0,-3-3 0 0,0 8 4 0,0 0 1 16,0-5 0-16,0 5 0 0,0 0 6 15,0 0 1-15,0 0 0 0,3 8 0 0,0 2-20 16,-3-2 10-16,6 0-10 0,-3 3 8 0,0-3-8 0,3 0 0 16,0 2 0-16,0-2-11 0,0-2-9 0,-3 2-1 15,3-3-1-15,-6-5 0 16,0 0-50-16,12 5-9 0,0-5-3 0,-3 0-489 16,3-5-99-16</inkml:trace>
  <inkml:trace contextRef="#ctx0" brushRef="#br0" timeOffset="4690.8846">14129 548 1371 0,'0'0'30'0,"-3"5"6"0,3 3 2 0,0 3 1 0,-3 2-31 0,3 3-8 0,0 2 0 0,3 3 0 15,-3 3 62-15,3 3 11 0,0 4 3 0,0-4 0 16,3 5-31-16,0 2-5 0,-3-8-2 0,0 6 0 15,3-5-19-15,0-1-4 0,-3 1-1 0,2-1 0 16,1 0-14-16,3 1 0 0,-3-3 0 0,0 2-10 16,-3 1-25-16,3-9-5 0,0 1 0 0,-3 2-1 15,3-3-9-15,-3-4-2 0,-3-1 0 0,3 0-638 16</inkml:trace>
  <inkml:trace contextRef="#ctx0" brushRef="#br0" timeOffset="5006.4536">14019 976 1650 0,'-6'-18'47'0,"6"18"9"0,0 0-44 0,3 5-12 16,-3-5 0-16,0 0 0 0,0 0 40 0,0 0 5 16,0 0 2-16,0 0 0 0,0 0-20 0,18-5-4 15,-1 5-1-15,1 0 0 0,0-5-13 0,0 5-9 0,0 0 12 0,-3 0-12 16,3 0 12-16,-4 0-12 0,4 0 12 0,-3 0-12 15,0 0 12-15,-3 5-12 0,3-5 12 16,-3 5-12-16,-3-5 13 0,3 8-4 16,-3 0-1-16,0 3 0 0,-4-4 2 0,4 7 0 0,-3-6 0 0,3 2 0 15,-6 3 7-15,0 1 2 0,3-1 0 0,-3 0 0 16,-3 0-3-16,3 6-1 0,0-6 0 0,-3-5 0 16,0 0-4-16,0-8-1 0,0 11 0 0,0-6 0 15,3 3-25-15,-3-8-5 0,0 0 0 0,0 0-1 16,0-5-62-16,0-3-12 0,3 0-2 15,-6-3-717-15</inkml:trace>
  <inkml:trace contextRef="#ctx0" brushRef="#br0" timeOffset="5623.0434">14516 939 1663 0,'-3'19'36'0,"3"-14"8"0,0 3 2 0,-3-3 1 0,-3-5-38 0,3 3-9 15,-3 2 0-15,0-5 0 0,0 0 79 0,0 6 13 16,0-6 4-16,6 0 0 0,-9 2-36 0,9-2-8 16,-6 11 0-16,0-3-1 0,-3-3-30 0,3 3-5 15,0-3-2-15,3 3 0 0,0 0-14 0,3 5 0 16,-2 3 0-16,4-3 0 0,1-5 0 0,3 0 0 15,-3 6-10-15,0-4 10 0,-3-2-9 0,6-3 9 0,0 1-10 0,3 2 10 16,0-6-9-16,0 4 9 0,-3-1-8 0,3-5 8 16,0 5-8-16,0-5 8 0,0-5-8 0,0 0 8 15,0 5 0-15,0-3 0 0,-4-2 0 0,4-9-8 16,0 1 8-16,0 0 0 0,-3 2 0 0,0-2 8 16,-3-3-8-16,3 3 8 0,0 2-8 0,-3 3 8 15,0 3-8-15,0-3 0 0,0 3 8 0,0 0-8 16,-3 5 0-16,0 0 8 0,0 0-8 0,6 5 0 15,0-5 0-15,-6 0 0 0,0 0 0 0,9 5 0 16,-3 3 0-16,0 0 0 0,-3 3 0 0,3 2 0 16,-3 0 0-16,3-5 0 0,0 3 0 0,-4-3 0 15,1-3 0-15,3 8 0 0,0-5 0 0,-3 0 0 16,0 3 0-16,3-6 0 0,-3 3 0 0,0-3 0 16,3 3 14-16,0-8 5 0,-6 0 1 0,6 5 0 15,0-5-2-15,0 0 0 0,0 0 0 0,0-5 0 16,3-3-4-16,0 3-1 0,3-6 0 0,0-2 0 15,-1-3-13-15,1-2 0 0,0-1 8 0,0 3-8 0,0-2 0 16,-3 4 0-16,3 1 8 0,-3 0-8 0,0 8 0 0,-3-3 0 16,-3 2 0-16,3-1 0 0,-6 7 0 0,0 0 0 15,0 0 0-15,9 2-10 0,3 3 2 0,-4 3 0 16,1 3 0-16,0-3 0 0,0 5 8 0,0-5 0 16,6 3 0-16,-3 2-8 0,0 0 8 0,0-5 0 15,3 3 0-15,-3 2 0 0,2-10 0 0,1 7 0 16,0-7 0-16,0 2-700 0,3 0-139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19T18:01:30.8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12661 9321 1677 0,'0'0'36'0,"0"-5"8"0,-3-3 2 0,0 0 2 0,0 3-38 0,0-3-10 16,0 3 0-16,1 2 0 0,-1-2 56 0,0-1 8 15,0-2 3-15,0 0 0 0,-3 1-3 0,0-4-1 0,3 0 0 16,-3-2 0-16,0 5-17 0,3-2-3 0,-3 2-1 0,3-6 0 16,0-7-8-16,0 0-2 0,0 8 0 0,0-3 0 15,0 0 1-15,0-2 0 0,0-1 0 0,0-2 0 16,0 0-16-16,0 5-3 0,0 0-1 0,0 3 0 16,3 0-4-16,-3 2-1 0,0-2 0 15,0 5 0-15,3-3-8 0,-3 3 10 0,3-2-10 0,0 4 10 16,-3 4-19-16,0-4-4 0,3 1-1 0,-3 0 0 15,3 2-154-15,0-2-30 0,3 0-6 16</inkml:trace>
  <inkml:trace contextRef="#ctx0" brushRef="#br0" timeOffset="549.1243">12146 8215 1378 0,'3'11'30'0,"0"-1"6"0,-3-10 2 0,0 0 2 0,0 0-32 0,0 0-8 0,0 0 0 0,0 0 0 16,-6-2 66-16,3-1 12 0,3 3 2 0,0 0 1 15,0 0-33-15,0 0-8 0,0 0 0 0,0 0-1 16,0 0-11-16,-3 5-1 0,3 3-1 0,0-2 0 16,3 2-8-16,3 0-2 0,0-3 0 0,0 0 0 15,3 3-4-15,0 0-2 0,0 0 0 0,0 0 0 16,3 3-2-16,-3 2-8 0,3-3 12 0,-3 4-4 16,3-4 0-16,0 1 0 0,-1-1 0 0,1 1 0 15,0-3-8-15,-3 5 8 0,3-5-8 0,-3 0 8 16,0 3-8-16,0-4 10 0,0 1-10 0,0 0 10 15,-3 0-10-15,0-2 0 0,3-1 0 0,-3 0 8 16,-1 0-8-16,1 1 0 0,-6-6-10 0,0 0 10 16,3 2-29-16,3 4 0 0,-6-6 0 0,0 0 0 15,0 0-31-15,3 0-7 0,0-3-1 0,-3 3-474 16,3-8-95-16</inkml:trace>
  <inkml:trace contextRef="#ctx0" brushRef="#br0" timeOffset="937.3569">12376 8086 656 0,'0'-3'18'0,"0"14"6"0,0 10-24 0,0 0 0 0,-3-5 0 0,3-6 0 16,0-10 86-16,-3 6 13 0,3-6 2 0,0 8 1 16,-6 2-26-16,6-4-6 0,0-6-1 0,-6 0 0 15,3 5-12-15,3-5-2 0,-3 5-1 0,3-5 0 16,-6 8-8-16,3-3-2 0,0-2 0 0,3-3 0 16,-6 8-5-16,0-3-2 0,0 0 0 0,0 3 0 15,3 6 5-15,-3-1 1 0,0 0 0 0,-3-2 0 16,0 2 1-16,0 0 1 0,3 6 0 0,-2-3 0 0,-4 2-12 15,3-2-2-15,0 0-1 0,0 2 0 0,0-2 1 16,0 3 0-16,-3-1 0 0,6 3 0 0,0-5-13 0,3 0-2 16,-3 0-1-16,3 0 0 0,-3-5-15 0,3-1 0 15,0 1-9-15,0-3 9 16,3 0-45-16,-3-1-3 0,0-1-1 0,3-4-606 16,0 1-121-16</inkml:trace>
  <inkml:trace contextRef="#ctx0" brushRef="#br0" timeOffset="9137.8867">12772 9327 1058 0,'0'0'23'0,"0"0"5"0,0 0 0 0,0 0 3 0,0 0-31 0,0 0 0 0,0 0 0 0,0 0 0 15,0 0 61-15,0 0 7 0,0 0 0 0,0 0 1 16,0 0-30-16,0 0-7 0,0 0 0 0,0 0-1 16,0 0 9-16,0 0 1 0,0 0 1 0,8-3 0 15,-8 3 9-15,0 0 1 0,0 0 1 0,3-8 0 16,3 3-1-16,-6-1 0 0,0 1 0 0,0 0 0 0,3 0-24 16,-3-3-6-16,3 0-1 0,-3 0 0 0,0-3-9 15,0-2-1-15,-3 2-1 0,3-2 0 0,-3-3 1 0,6 0 0 16,-3 0 0-16,0-2 0 0,0-1-11 15,0-2 12-15,0 0-12 0,0-3 12 0,0 0-12 0,0-2 10 16,0 0-10-16,0-4 10 0,0 4 0 0,0-3 0 16,-3 0 0-16,3 2 0 0,-3-2 6 0,3 0 2 15,-3-5 0-15,0 2 0 0,0 3-3 0,3-3-1 16,-5 3 0-16,2-5 0 0,3 2 0 0,-3 0 0 16,0-2 0-16,3 2 0 0,-3 0-3 0,0-5-1 0,-3 0 0 0,6 0 0 15,0-3 2-15,-3 1 0 0,-3-1 0 0,3-2 0 16,3-1-4-16,-3 6 0 0,-3-2 0 0,3 2 0 15,0 2 2-15,0-2 0 0,0 5 0 0,-3 1 0 16,-3-4-2-16,3 4 0 0,3-4 0 0,-3 1 0 16,3 2-8-16,-3 0 8 0,3 0-8 0,0 1 8 15,0-1-8-15,0 0 0 0,-3-2 0 0,3-3 0 16,3 2 0-16,-3-2 0 0,3 3 0 0,0-3 0 16,0 0 0-16,3 0 0 0,-3 2 0 0,0 1 0 15,0 2 0-15,0 3 0 0,-3 0 9 0,3 3-9 16,-6-1 11-16,3 1-3 0,1-1 0 0,2 1 0 15,-3 5-8-15,0-3 10 0,0 3-10 0,0-1 10 16,3-1-10-16,-3-1 0 0,0 3 0 0,0 0 0 16,3-6 0-16,-3 6 0 0,0-3 0 0,0 3 0 0,3 0 0 15,0 0 0-15,0-3 0 0,-6 5 0 16,3 1 0-16,0 2 0 0,6-3 9 0,-6 3-9 16,0-2 0-16,3 2 9 0,0-2-9 0,0-1 0 0,0 3 11 0,0-2-11 15,0-1 10-15,0 6-10 0,0-3 0 0,-3 3 8 16,0-3-8-16,3 0 0 0,0 5 0 0,0-2 0 15,0 3 0-15,0-4 0 0,3 1 0 0,-3 3 0 16,-3-1 0-16,6 3 0 0,-3-3 0 0,0 1 0 16,0-1 0-16,0-2 0 0,0 2 0 0,0 1 8 15,0 2-8-15,3-3 0 0,-3 1 8 0,0-1-8 0,0 3 0 0,3-2 9 16,-6-6-9-16,3 5 0 0,0 6 0 16,3 0 8-16,0-3-8 0,-3-6 0 0,3 4 0 0,-3-1 0 15,0 1 0-15,0 2 0 0,3-5 0 0,0 5 0 16,-6 2 0-16,3 6 0 0,0-10 0 0,-3-3 0 15,3 2 8-15,0 6-8 0,-3-3 0 0,3 2 8 16,0 1 0-16,0 0-8 0,-3 0 12 0,3-1-4 16,-3 1-8-16,3 0 0 0,0-3 0 0,-3 2 0 15,0 1 0-15,3 0 0 0,-3-3 0 16,0 3 0-16,3-1 0 0,-3-2 0 0,3 0 0 0,-3 3 0 16,0-3 0-16,0 0 0 0,0 3 0 0,0-3 0 15,0 0 0-15,3 3 0 0,-3 0 0 0,3 5 0 16,-3-6 9-16,3 6-9 0,-3-5 10 0,3 2-10 15,-3-2 8-15,3 5-8 0,0 0 0 0,-3 0 0 16,-3-5 12-16,6 5-3 0,0 0-1 0,0 0 0 16,-3-3-8-16,3 3 0 0,0 0 9 0,-6-3-9 15,6 3 0-15,0 0 0 0,-6 3 0 0,6-3 0 0,0 0 0 16,-6 3 0-16,0-3 0 0,6 0 0 0,-5 2 0 0,-1 4-10 16,3-1 10-16,-3 3 0 0,0 2-11 0,3 1 11 15,-3 2-10-15,0-2 10 0,0-1-11 0,0 4 11 16,3-4-12-16,-3 4 12 0,0 1-12 0,3 4 12 15,0-6-12-15,0 0 12 0,-3 3-9 0,3-3 9 16,0 1 0-16,0-4-9 0,0-2 9 0,0 3-8 16,3-3 8-16,-3 0-8 0,0 0 8 0,3-8-12 15,0 0 12-15,0 5-12 0,0-5 2 0,0 0 0 16,0 0 0-16,0 0 0 0,0 0 10 0,0 0 0 16,6-8 0-16,0 0 0 0,0 0 0 0,-3 0 0 0,3 0 0 15,0-2 0-15,-3-6 11 0,3 3 4 0,0-1 1 0,0-2 0 16,-3-2-3-16,3-3 0 0,-3 0 0 0,0 2 0 15,0 3-5-15,0 3-8 0,3-3 11 0,-3 3-11 16,-3 0 9-16,3-1-9 0,0 4 0 0,0-3 9 16,3 2-9-16,-6 3 12 0,0 0-12 0,3 3 12 15,-3 2-12-15,5-2 0 0,-5 5 0 0,0-5 0 16,0 5 8-16,0 0-8 0,0 0 12 0,0 0-4 16,0 0 2-16,0 0 0 0,0 0 0 0,0 0 0 15,0 0-10-15,6 5 0 0,0 3 0 0,-3-3-11 16,3 3 11-16,-3 0-12 0,3 3 12 0,0-3-12 15,0-3 12-15,0 5-13 0,0 1 5 0,0 0 8 16,0 2-13-16,0 0 5 0,0 3 8 0,0-3-13 16,3-2 13-16,0 5-11 0,-6 2 11 0,3 1-10 15,0-6 10-15,2 3 0 0,-2 0-9 0,-3-1 9 16,-3 1 0-16,6-2 0 0,0-4 0 0,0 3 0 16,-3 1-9-16,0-4 9 0,3 1 0 0,-3-3 0 0,3 0 0 0,-3 0 0 15,-3 2 0-15,3 1 0 0,3-3 0 0,-6 0 0 16,-3 0 0-16,0 0 0 0,3-8 0 0,0 5 12 15,-3 0-3-15,-3 0-1 0,0 1 6 0,0-1 1 16,3-2 0-16,-6-1 0 0,0 1 4 0,3 2 1 16,-2-2 0-16,-1-1 0 0,3-2 4 0,6 0 0 15,-15 0 1-15,6 0 0 0,-3 0-8 0,0-2-1 16,0 2-1-16,0 0 0 0,3 0-7 0,-3-3-8 0,3 1 11 0,0-1-11 16,1 3 0-16,-1 0 0 0,0 0 0 15,3 0 0-15,-3 5 0 0,3-2 0 0,6-3 0 0,-6 0-12 16,3-3-9-16,3 3-2 0,0 0 0 0,0 0 0 31,0 0-93-31,0 0-20 0,0 0-3 0,0 0-641 0,0 0-128 0</inkml:trace>
  <inkml:trace contextRef="#ctx0" brushRef="#br0" timeOffset="9905.5869">12518 5532 1263 0,'0'0'28'0,"0"0"5"0,0 0 2 0,0 0 1 0,0 0-36 0,0 0 0 0,0 0 0 0,0-2 0 16,3-9 70-16,-3 3 7 0,0 8 2 0,0 0 0 16,0 0 3-16,-3-2 1 0,1-6 0 0,2-3 0 15,-6 1-6-15,3-1-1 0,0-2 0 0,0-3 0 16,-3 3-16-16,0-6-3 0,3 3-1 0,-3-2 0 16,0-3-15-16,-3-1-3 0,3 1-1 0,-3-5 0 0,0-3-20 0,0-3-4 15,0 5-1-15,0 4 0 0,0 1-12 0,3-1 0 16,0-1 0-16,1 0 0 0,2 3 0 0,0 5 0 15,0 0 0-15,3 3 0 0,-3 2 0 0,6 3-8 16,0-5 8-16,0 5-13 16,3 0-13-16,-1 0-2 0,4-2-1 0,0 4 0 15,-9 6-7-15,9-5-2 0,3 2 0 0,0-2 0 0,0 0 14 0,3-3 4 16,-3 3 0-16,0-6 0 0,3 1 8 0,-4-1 3 16,1-2 0-16,3-1 0 0,-3-4 9 0,0-3 0 0,-3 0 0 0,3-1 0 15,-3 1 8-15,-3 3 4 0,0-1 1 16,-3 3 0-16,-3 3 15 0,3 0 4 0,-3 0 0 0,-3 5 0 15,-3 2-9-15,3 1-2 16,0 0 0-16,0 2 0 0,-3-2-21 0,0 2 0 0,0 1 0 0,0-1-703 31,0 0-135-31</inkml:trace>
  <inkml:trace contextRef="#ctx0" brushRef="#br0" timeOffset="11027.3777">12498 3924 1119 0,'0'0'24'0,"0"0"6"0,0 0 1 0,0 0 1 0,0 0-32 0,0 8 0 0,0-3 0 0,3 3 0 0,0 0 45 0,3 0 3 16,-3 5 1-16,5-2 0 0,-2 5-21 0,3-1-4 16,-3-1 0-16,0 4-1 0,3 1 10 0,0-3 3 15,-3-3 0-15,0 3 0 0,0 0-5 0,0-3-1 0,0-5 0 0,-6 2 0 16,3-2-4-16,-3-3-1 0,0-5 0 0,0 0 0 15,0 0 11-15,0 0 3 0,0 0 0 0,0 0 0 16,0 0 14-16,0 0 3 0,0 0 1 0,3-5 0 16,-6-3-10-16,0-2-3 15,0-1 0-15,0-5 0 0,0-2-24 0,-3-1-6 0,0 1-1 0,0-4 0 16,0 4-13-16,3-6 9 0,-3 3-9 0,3 0 8 16,-3 2-8-16,6 1 0 0,-3 2 0 0,3 3 0 15,0-3 0-15,0 5 0 0,0 3 0 0,0 0 0 16,3 3 0-16,-3 5 0 0,0 0-12 0,9 0 12 15,0 0-26-15,0 3 2 0,-3-1 1 0,-6-2 0 16,9 8 8-16,0-2 2 0,3 4 0 0,-3-2 0 16,-3 0 13-16,3 3 0 0,0-3 0 0,-4-1-9 15,4 1 9-15,-3 0 0 0,-3 0 0 0,3 0 0 16,0 0 0-16,-3-3 0 0,-3 1 0 0,3-1 0 16,3 0 0-16,-6-5 8 0,0 0-8 0,0 0 0 15,0 0 0-15,0 0 0 0,0 0 0 0,0 0 0 0,-3-2 8 0,3-4-8 16,3-2 10-16,-3 1-10 0,0-4 18 15,0 3-2-15,0-5-1 0,0 0 0 0,0-1-15 0,0-2 0 16,-3 3 8-16,6-3-8 16,0 3 0-16,0 0 0 0,0 0 0 0,0-1 0 0,-3-1 0 0,6 1 0 15,-3 6 0-15,0 0 0 0,0 3 8 0,-3 5-8 16,0 0 0-16,0 0 0 0,0 0 11 0,12 0-11 16,0 5 12-16,-3 1-12 0,0 2 0 0,-3 2 0 15,3 1 0-15,-1 2 0 0,-2 3 0 0,3-3 0 16,-3 3 0-16,0-3 0 0,0 3 0 0,0-3 0 0,-3 1 0 15,3-1 0 1,-3-3-27-16,3 1 1 0,0-3 0 0,-3-3 0 16,3 1-47-16,0-1-10 0,-3-3-1 0,6-2-496 0,-9 0-100 0</inkml:trace>
  <inkml:trace contextRef="#ctx0" brushRef="#br0" timeOffset="11546.0357">12956 3667 1436 0,'-3'-10'32'0,"0"2"6"0,0 0 2 0,3 2 0 0,-3 1-32 0,0 0-8 0,-3 0 0 0,3 2 0 15,-3 0 58-15,3-5 10 0,0 6 3 0,-3-1 0 16,0 3-27-16,6 0-6 0,0 0-1 0,-3 0 0 16,-3 0-2-16,4 3-1 0,-4 2 0 0,3 3 0 15,-3-3-21-15,3 6-4 0,0-1-1 0,3 6 0 16,0 0-8-16,3 3 0 0,-3 2 0 0,3 0-11 0,0 0 3 0,3-2 0 15,0 2 0-15,-1-3 0 0,1 1 8 16,3-1-12-16,-3-2 12 0,0-5-12 0,3-1 0 0,-3 1 0 16,0-6 0-16,3 1 0 0,0-1-3 0,-3-3-1 15,3 1 0-15,0 0 0 0,-6-6 0 0,-3 3 0 16,6-5 0-16,-3-3 0 0,3-3 8 0,-3-2 8 16,0-3-13-16,-3 3 5 0,-3-3 8 0,3-2 12 15,0-1-2-15,-3 1-1 0,0 2-9 0,-3 0 12 16,3 0-12-16,-3 0 12 0,0 3-12 0,0 0 0 0,0-1 0 15,3 4 0-15,-3 2 0 0,3 0 0 0,0 0 0 0,3 0-11 16,0 8 2-16,0 0 0 16,0 0 0-16,0 0 0 15,0 0-15-15,0 0-2 0,0 0-1 0,9 5 0 0,0 1 11 0,0 2 3 0,3-3 0 0,0 3 0 16,0 5 13-16,-1-2 0 0,-2-1 0 0,0-2-9 16,3 0 9-16,0-5-12 0,3 2 12 0,-3 0-12 15,3-2 12-15,-3 2-13 0,0-5 5 0,0 0 8 16,-1 0-16-16,1-2 4 0,-3-1 0 0,0 0 1 15,0-2 11-15,0 2 0 0,0 1 0 0,-9 2-8 16,3-6-1-16,6 1 0 0,-6-3 0 0,0 3 0 16,-3 5-31-16,3-8-5 0,0 0-2 0,0 3 0 15,-3-3-40-15,0 0-8 0,-3 0-1 0</inkml:trace>
  <inkml:trace contextRef="#ctx0" brushRef="#br0" timeOffset="11938.458">13010 3493 1281 0,'-9'-14'28'0,"9"14"5"0,0 0 2 0,0 0 2 0,0 0-29 0,0 0-8 0,0 0 0 0,0 0 0 16,0 0 52-16,6-2 8 0,3 4 3 0,0 1 0 15,5 5-16-15,-2-3-3 0,-3 6-1 0,0-1 0 16,3-4-11-16,0 4-3 0,0 1 0 0,6-3 0 15,0 2-15-15,-6-2-3 0,5 3-1 0,-2-3 0 16,-3 5-10-16,3-8 12 0,-3 3-12 0,3 0 12 16,-6-3-12-16,3 1 8 0,-3-1-8 0,0 3 8 15,-4-3-8-15,4-2-14 0,-3-3 3 0,-6 0 1 16,0 0-47-16,6 0-10 0,3-3-1 0</inkml:trace>
  <inkml:trace contextRef="#ctx0" brushRef="#br0" timeOffset="12190.426">13141 3405 1370 0,'-9'24'39'0,"3"-19"8"0,6-5-38 0,0 0-9 15,0 8 0-15,0 3 0 0,-6-1 59 0,3 1 9 16,6 2 3-16,-6 3 0 0,3-3-23 0,3 3-5 15,0 0-1-15,0 0 0 0,0 0-22 0,0 5-4 16,0-8 0-16,3 3-1 0,-3 3-15 0,0-4 9 16,0-1-9-16,0-1 8 0,-1 0-8 0,4-2-17 15,-3-3 4-15,3 0 1 16,-3 2-36-16,0-2-8 0,0-5 0 0,-3-3-667 0</inkml:trace>
  <inkml:trace contextRef="#ctx0" brushRef="#br0" timeOffset="12364.0878">13239 3453 1123 0,'0'0'24'0,"3"5"6"0,-3-5 1 0,3 5 1 0,3 3-32 0,-3 3 0 0,0 0 0 0,3-1 0 16,-3 3 40-16,3-2 1 0,-3-1 1 0,0 1 0 15,2 0-25-15,-2-1-5 0,0-2 0 0,0-3-1 16,0 1-11-16,0-4-9 0,0 1 9 0,-3-3-584 15</inkml:trace>
  <inkml:trace contextRef="#ctx0" brushRef="#br0" timeOffset="12497.2223">13093 3278 1683 0,'-12'0'48'0,"12"0"10"0,0 0-46 0,0 0-12 15,0 0 0-15,0 0 0 0,0 0 125 0,0 0 23 16,-6-2 5-16,6 2 1 15,3 0-154-15,-3 0-38 0,0 0-4 0,6 2-883 16</inkml:trace>
  <inkml:trace contextRef="#ctx0" brushRef="#br0" timeOffset="13371.1418">13272 3482 813 0,'-3'-13'17'0,"3"13"4"0,0 0 1 0,0 0 2 0,0-8-24 0,3 0 0 16,-3 0 0-16,0 3 0 0,0 5 33 0,0 0 2 16,0 0 0-16,3-8 0 0,0 0-11 0,-3 8-1 15,0 0-1-15,0 0 0 0,0 0 20 0,8 0 4 0,-8 0 1 0,3 5 0 16,3 0-1-16,0 1 0 0,0-1 0 0,0 3 0 16,0 2-18-16,0 4-4 0,0-4-1 0,0 6 0 15,3-8 8-15,-6 5 1 0,3-2 1 0,0-1 0 16,0-2-5-16,0-2 0 0,-3-1-1 0,0 3 0 15,0-5-7-15,-3-3 0 0,0 0-1 0,0 0 0 16,0 0-2-16,0 0 0 0,6-3 0 0,-6 3 0 16,0 0 17-16,0-11 3 0,0 1 1 0,0-4 0 15,0-1-7-15,0 1-2 0,-3 1 0 0,3-3 0 16,0-2-17-16,0-1-3 0,-3 6-1 0,6-3 0 16,-3 0-8-16,0 0 0 0,0 3 0 0,0 0 8 15,3 0-8-15,3 5 0 0,-6-5 0 0,3 5 0 16,-3 2 0-16,0 6 0 0,6-5 8 0,-1 2-8 15,-5 3 0-15,0 0 0 0,9 3 9 0,0 2-9 16,0-2 0-16,0 8 0 0,-3-9 0 0,0 9 0 16,3-6-10-16,-3 3 10 0,0 3-12 0,-3-6 12 15,3 3 0-15,-3 0 0 0,0-3 0 0,0 0 0 0,0 3 0 0,-3 0 0 16,0-8 0-16,0 0 0 0,0 0 0 0,0 0-8 16,0 0 8-16,0 0 0 0,0 0 0 0,0 0-8 15,0 0 8-15,6-8 0 0,-3 3 0 0,0-3 0 16,-3-5 0-16,0 2 0 0,0 1 0 0,3-4 8 15,0 1-8-15,0-3 9 0,-3 3-9 0,6-3 0 16,-3 0 0-16,-3 0 0 0,0 1 0 0,0 1 8 16,3 6-8-16,2-5 0 0,-5 5 0 0,3 3 0 15,-3 5 0-15,0 0 0 0,9-3 14 0,-9 3-2 0,0 0-1 0,9 6 0 16,0 4-11-16,0-5 8 0,-6 9-8 16,3-1 8-16,0-2-8 0,0 2-11 0,0 0 3 15,-3 0 0-15,3 3-1 0,0-8 0 0,-3 3 0 0,3-1 0 31,-3 1-34-31,3-6-6 0,-3 3-2 0,3 0-529 0,-6-8-105 0</inkml:trace>
  <inkml:trace contextRef="#ctx0" brushRef="#br0" timeOffset="13744.5839">13673 3151 1108 0,'-6'0'31'0,"6"0"8"16,0 0-31-16,-3-2-8 0,3 2 0 0,0 0 0 15,0 0 60-15,-3 5 10 0,3 5 2 0,0 1 1 16,6 0-26-16,-3-1-6 0,3 3-1 0,0-5 0 16,-3 3-14-16,3 0-3 0,3 2-1 0,0 0 0 15,0-2-14-15,-3-1-8 0,0 1 8 0,3-1-8 0,0-4 0 0,-3 2 0 16,3-3 0-16,0-3 0 0,-3-2 0 0,-6 0 0 16,0 0 0-16,6-2 0 0,2-1 15 0,-2 1-2 15,-3-9 0-15,3 0 0 0,-3-2 19 0,0 0 3 16,0 0 1-16,0-1 0 15,-3-1-16-15,3-1-4 0,0-3 0 0,-3 1 0 0,0-1-16 0,0 1 0 16,0 2 0-16,-3 3 0 0,3-1 0 0,0-2-12 16,-3 8 12-16,3 1-12 0,-3 1 12 0,3 6-12 15,0 0 12-15,-3-5-12 0,3 5 12 0,0 0 0 0,0 0 0 0,0 0 10 16,3 8-10-16,-3 2 0 0,3-2 0 16,-3 8 0-16,3-8 0 0,0 5 0 0,0 1 0 0,-3-1 0 15,3-3 0-15,0 4 0 0,0-4 0 0,0 6 0 31,3-11-30-31,0 3-2 0,-3-2 0 0,0 2-470 0,-3-8-94 0</inkml:trace>
  <inkml:trace contextRef="#ctx0" brushRef="#br0" timeOffset="14339.6168">13873 2945 932 0,'0'0'20'0,"0"0"5"0,0 5 1 0,0 3 0 15,3 0-26-15,0 5 0 0,0 0 0 0,0 1 0 16,3-1 42-16,0 0 3 0,-3 0 1 0,3 1 0 16,0-4 13-16,-3 3 2 0,-1-2 1 0,4 0 0 15,-3-1 2-15,3 1 0 0,-3-6 0 0,0 3 0 0,0-5-24 0,-3-3-4 16,0 0 0-16,0 0-1 0,6 0-17 0,-6 0-3 16,6-8-1-16,-3 2 0 0,0-4 17 0,0 5 3 15,-3-9 1-15,3 4 0 0,-3-6-7 0,0 3-2 16,0-1 0-16,0-2 0 0,3 3-10 0,0-3-1 15,-3 3-1-15,3 3 0 0,-3-1-4 0,0 3-1 16,0 8 0-16,0 0 0 0,0 0 1 0,0 0 0 16,0 0 0-16,0 0 0 0,0 0-10 0,0 0 0 15,6 5 0-15,3 1 0 0,-3 2-12 0,0 0 1 16,0-1 1-16,0 1 0 0,-3-2 10 0,3 2-8 0,-3-3 8 0,0 3-8 16,3-3 8-16,-6-5 0 0,0 8 0 0,0-8 0 15,0 0 0-15,3 3 0 0,-3-3 0 16,0 0 0-16,3 5 0 0,-3-5 0 0,0 0 0 15,0 0 0-15,0 0 11 0,0 0-3 0,0 0 0 0,2-3 0 16,1-2-8-16,3-3 12 0,-6-2-12 0,3 2 12 16,0-6-12-16,-3 4 0 0,0-1 9 0,0-2-9 15,3-3 0-15,0 3 8 0,-3 5-8 0,0-3 0 16,0 1 0-16,3 4 0 0,-3-7 0 0,0 8 0 16,0 0-16-16,0-1 0 0,3 1-1 0,0 2 0 15,-3 3-10-15,0 0-1 0,0 0-1 0,0 0 0 16,6 0 1-16,-6 0 0 0,0 0 0 0,6 6 0 15,3 2 28-15,-3 2-9 0,0 3 9 0,-3 1 0 16,3-9 0-16,3 6 0 0,-6-1 0 0,6-5 0 16,-3 6-8-16,0-3 8 0,3-3-8 0,0 1 8 15,-4-4 0-15,1-2 0 0,3 0 0 0,0 0 0 0,-3-2 0 16,3-1 8-16,0-2-8 0,0-1 8 0,-3 1 0 16,0-3 0-16,0 3 0 0,0-3 0 0,-3 3-8 0,3-3-12 15,0 2 4-15</inkml:trace>
  <inkml:trace contextRef="#ctx0" brushRef="#br0" timeOffset="17769.1637">14001 4257 1263 0,'3'-34'28'0,"-3"21"5"0,-3 2 2 0,0 3 1 0,3-3-36 0,0 1 0 0,-3-1 0 0,0 3 0 16,0-2 57-16,0 2 5 0,-3-3 1 0,0 6 0 16,3-3-18-16,-3 0-3 0,0 3-1 0,0-1 0 15,3 1 3-15,-3 3 0 0,3 2 0 0,0 0 0 16,-3 2-10-16,6-2-2 0,0 0 0 0,-3 11 0 15,0-1-22-15,0 4-10 0,3-1 8 0,0 0-8 16,0 0 0-16,3 6 0 0,0-6-9 0,3 3 9 16,-3-3-10-16,3 3 10 0,0-5-8 0,0-1 8 15,0-2-8-15,0 0 8 0,-6-8-8 0,6 5 8 16,-6-5 0-16,0 0 0 0,0 0 0 0,3-5 0 16,3-3 14-16,-3 0 8 0,0-5 2 0,0-3 0 15,0 0 20-15,-3 3 4 0,-3 0 0 0,3-3 1 16,0 0-4-16,0 3-1 0,0 0 0 0,-3-1 0 15,0 4-17-15,3-1-4 0,0 3-1 0,0 3 0 16,0 5-10-16,0-5-1 0,0 5-1 0,0-3 0 0,0 3-10 0,0 0 0 16,0 0 0-16,6 0 0 0,3-3 0 0,-9 3 0 15,9-5 0-15,0 2 0 0,0-2-16 0,0-3 5 16,-1 0 1-16,1 0 0 0,3-2 1 0,-3-4 0 16,-3 4 0-16,0-9 0 0,0 1 9 0,3-3-10 15,-6-3 10-15,3-3-10 0,-3-2 10 0,0 0-8 16,3-5 8-16,-6 2-8 0,0 3 8 0,0-3 0 15,0 0 0-15,-3 3 0 0,-3 3 10 0,-3 2-2 16,0-2-8-16,0 4 12 0,-3 1 0 0,3 3 0 0,-6-1 0 16,4 6 0-16,-1 0-1 0,6 5-1 0,-3 0 0 0,3 5 0 15,0-2-10-15,6 5 0 0,-6 3 0 0,3 2 0 16,-3 3-16-16,6 5-4 0,0 0-2 0,6 6 0 16,-3 2-1-16,3 5 0 0,-3 4 0 0,0 4 0 15,6 6 9-15,3-1 2 0,-3 6 0 0,2 3 0 16,1 0 3-16,3 2 1 0,-3-5 0 0,3 0 0 15,-3 0 8-15,3-3 0 0,3-2 0 0,0-1 0 16,-4 1-12-16,7-5 4 0,-3-4 0 0,0-4 0 16,-3-6-8-16,3-3-2 0,-3-2 0 0,-1-2 0 15,1-4-2-15,0-2 0 0,-3-3 0 0,0-2 0 16,-3-6 11-16,0 1 9 0,-3-4-13 0,0-2 5 16,-3-5 21-16,0 0 5 0,0-3 1 0,-3-2 0 15,-3 4 14-15,0-4 3 0,-3 2 1 0,0 0 0 16,-3 3-6-16,-3 0-2 0,3-1 0 0,-3 4 0 15,3-1 0-15,-3 3 0 0,0 6 0 0,4-1 0 16,-4-2-15-16,3 2-3 0,3 6-1 0,0-3-726 16,-3-3-144-16</inkml:trace>
  <inkml:trace contextRef="#ctx0" brushRef="#br0" timeOffset="22556.7548">14787 2543 787 0,'0'0'22'0,"0"0"6"0,0 0-28 0,0 0 0 16,0-3 0-16,0 3 0 0,0 0 92 0,-3-3 12 15,3-5 4-15,0 3 0 0,0-8-12 0,-3 2-3 16,0 1 0-16,0-3 0 0,3 5-26 0,-3-3-6 15,-3 6-1-15,3-6 0 0,0 1-5 0,-3-4-2 0,0 4 0 0,0 2 0 16,0-3-14-16,-3 3-3 16,3-2-1-16,-3 2 0 0,3 0-11 0,-3 3-3 15,3 2 0-15,-3 0 0 0,1 3 0 0,-4 0 0 0,3 0 0 0,3 3 0 16,0 0-1-16,-3 2 0 0,3 0 0 0,0 3 0 16,0 5-20-16,0-5 0 0,3 3 0 0,0 5 0 15,3 0-15-15,0 5-1 0,3 0 0 0,3 3 0 16,-3-3 0-16,6-3-1 0,0 1 0 0,0-1 0 15,0-4 3-15,0 2 1 0,3 2 0 16,-1-10 0-16,-2 3-5 0,3-4-1 0,-3-1 0 0,-9-6 0 16,12 0 1-16,-12 0 0 0,12 0 0 0,-12 0 0 15,15-6 18-15,-9-4 0 0,3 2 0 0,-3 0 9 16,-3-5 23-16,-3-6 5 0,0 3 1 0,0-2 0 16,-3-1-5-16,0-7-1 0,0-1 0 0,0-2 0 15,-3 3-16-15,0-3-3 0,0-3-1 0,-3 6 0 16,3-1-3-16,-3 3-1 0,3-2 0 0,-3-3 0 0,3 2-8 0,-3 3 0 15,3-2 0-15,-2 2 0 0,5-2 0 0,-3 5 0 16,0-1 8-16,0 4-8 0,0-6 0 0,0 8 0 16,3-8 0-16,-3 9 0 0,3 4 0 0,-3 3 0 15,3 0 0-15,0 3 0 0,3 5 0 0,-3 0 0 16,0-6 0-16,3 6 0 0,0 0 0 0,3 8-14 16,0 3 3-16,0 2 1 0,0 0 0 0,0 9 0 15,0 1 0-15,3-1 0 0,3-1-6 0,-3 3 0 16,3 2-1-16,-3-2 0 0,3 2 8 0,-1 1 9 15,4-6-13-15,-3 3 5 0,0 0 8 0,0-1-8 0,3 1 8 0,0-3-8 16,0 6 0-16,0-11 0 16,3 0 0-16,-3-3 0 0,-1 0-13 0,4-8-3 0,0 6 0 15,0-1 0 1,-3-7-45-16,0 2-10 0,-3 1-1 0,3-6-724 0</inkml:trace>
  <inkml:trace contextRef="#ctx0" brushRef="#br0" timeOffset="22732.8615">14813 2138 1605 0,'0'0'35'0,"0"0"7"0,0 0 2 0,0 0 2 15,0 8-37-15,3-3-9 0,-3 6 0 0,6-1 0 16,0-4-48-16,0 1-12 0,0-1-3 0</inkml:trace>
  <inkml:trace contextRef="#ctx0" brushRef="#br0" timeOffset="23197.5714">15108 2040 1602 0,'0'0'35'0,"0"0"7"0,-6 3 2 0,0 2 1 0,0 0-36 0,-3 3-9 0,3-5 0 0,0 2 0 16,3 0 10-16,-3 1 0 0,6-6 0 0,-2 8 0 16,2-3-10-16,0-5 0 0,0 5 0 0,0 3-11 15,2-5-3-15,4 2-1 0,-3 0 0 0,3 1 0 16,3 2-4-16,0-3-1 0,0-3 0 0,0 4 0 16,0-1 8-16,0-2 0 0,0 2 1 0,0-5 0 15,-3 5 11-15,3-2 0 0,-3 2 0 0,3-2 0 16,-6 2 0-16,2 6 12 0,1-6-2 0,0 3-1 15,-6-3 35-15,0 3 6 0,0 0 2 0,-3 0 0 0,0 3 29 16,0-6 7-16,-2 6 0 0,-1-1 1 0,0 3-32 0,-3-5-6 16,0 3-2-16,3-3 0 0,-3 2-26 0,0-2-6 15,3 0-1-15,-3-2 0 0,3-4-16 0,-3-2 0 16,6-2-13-16,-3 2 5 16,0-8-127-16,3 2-25 0,0-7-4 0</inkml:trace>
  <inkml:trace contextRef="#ctx0" brushRef="#br0" timeOffset="23432.5105">15150 1715 1321 0,'0'15'37'0,"0"-4"9"0,6-8-37 0,-3 7-9 0,3-5 0 0,0 6 0 15,0 5 38-15,0-3 6 0,2 3 0 0,1 3 1 16,0 2 9-16,0 3 2 0,0-3 0 0,0 3 0 15,0 2-30-15,0 0-6 0,0 1 0 0,-3-3-1 16,3 0-9-16,-3-1-2 0,0-4 0 0,3-1 0 16,-3 4-8-16,-3-9-11 0,2 0 3 0,-2-5 0 15,3 5-32-15,-3-2-5 0,3 2-2 0,-3-8-430 16,-3 6-87-16</inkml:trace>
  <inkml:trace contextRef="#ctx0" brushRef="#br0" timeOffset="23922.6158">15147 2066 1026 0,'0'-5'22'0,"0"0"5"0,3 0 1 0,-3 2 1 0,3-5-29 0,-3 8 0 16,9-5 0-16,-3-3 0 0,3-6 12 0,-3 1-3 15,2 3-1-15,1-4 0 0,0 1 11 0,0 3 1 16,0-4 1-16,-3 4 0 0,3-1 0 0,0 3 0 15,0-5 0-15,0 2 0 0,0 4-7 0,-3-7-2 16,3 9 0-16,-3 2 0 0,-3-2 4 0,0 0 0 16,3 0 0-16,-6 5 0 0,0 0 3 0,0 0 1 0,0 0 0 0,0 0 0 15,0 0 5-15,5 5 2 0,-2 3 0 0,0 2 0 16,-3-4-11-16,0 2-3 0,3-1 0 0,0 4 0 16,-3 2-13-16,3 1 9 0,0-1-9 0,3 0 8 15,-3 0-8-15,3 6 0 0,-6-3 0 0,6-1 0 16,0-1 0-16,0 2 0 0,-3-3 0 15,3-3 0-15,0 4 0 0,0-1 0 0,0-10 0 0,-3 7-11 16,3-7 2-16,-3-1 0 0,3 1 0 0,-6-3 0 16,0 0-3-16,6-5-1 0,0-3 0 0,0 0 0 15,-3 3 13-15,0-9-9 0,0 1 9 0,-1 3-8 16,-2-4 8-16,-2 1 0 0,-1 0 8 0,3 0-8 16,-3-1 8-16,0 1-8 0,0 5 8 0,-3-2-8 15,3 7 8-15,0-5-8 0,3 3 10 0,-3-1-10 16,0 6 20-16,3 0-3 0,0 0 0 0,0 0 0 15,0 0 2-15,3 11 0 0,0 0 0 0,0-1 0 16,3-4-19-16,-3 7 0 0,0-5 0 0,3 2 0 0,-1 1-12 16,1-1 12-16,0-4-13 0,-3 2 5 15,3 0-43-15,0 0-8 0,0-3-1 0,-6-5-1 0</inkml:trace>
  <inkml:trace contextRef="#ctx0" brushRef="#br0" timeOffset="24283.4073">15513 1884 957 0,'0'0'20'0,"6"8"5"0,0 0 1 0,0 2 2 0,-3 4-28 0,3-1 0 0,0 0 0 0,0-5 0 16,0 3 56-16,-3 2 4 0,2-5 2 0,-2 2 0 15,0 3 0-15,0-5 0 0,0-2 0 0,-3-6 0 16,0 0-26-16,6 8-6 0,-3-8-1 0,-3 0 0 15,6-8-14-15,-3 2-3 0,0-4-1 0,0-1 0 16,0-5 2-16,-3 1 1 0,0-4 0 0,3-2 0 16,0 2-2-16,0 1-1 0,-3-3 0 0,3 2 0 15,0 6 20-15,0-6 4 0,0 6 1 0,0 0 0 16,0 0-16-16,0 2-4 0,0 0 0 0,3 6 0 16,-3-3-6-16,-3 8-2 0,0 0 0 0,6 0 0 15,0 0-8-15,0 8 12 0,-3-5-12 0,0 2 12 16,3 3-12-16,-3 3 0 0,3-3 0 0,-3 2 8 15,0 3-8-15,-1 1 12 0,1-1-12 0,3 0 12 16,-6 0-12-16,3 1 0 0,3-7 0 0,-3 4 8 16,3 2-33-16,0-10-7 0,-3 2-2 0,3 1-782 15</inkml:trace>
  <inkml:trace contextRef="#ctx0" brushRef="#br0" timeOffset="24749.6314">15808 1572 1690 0,'-3'39'48'0,"0"-33"11"0,0-12-47 0,0-2-12 0,3 8 0 16,0 0 0-16,-6 8 42 0,3-8 6 0,3 0 2 0,-3 8 0 16,0-2-14-16,3 1-4 0,0 4 0 0,3-6 0 15,0 6-20-15,0 0-12 0,3-4 12 0,-3 4-12 16,6-3 0-16,-6-3 0 0,3 3 0 0,-1 0 0 15,4 3 0-15,0-6 0 0,-3 3 0 0,3-3 0 16,3-2-12-16,0 2 3 0,-3-5 1 0,3-5 0 16,-3 2-4-16,3-2 0 0,0-3 0 0,-3 3 0 15,2-6 2-15,-2 3 0 0,0-5 0 0,0-6 0 16,3 4 10-16,-6-1-12 0,3 0 12 0,-3-3-12 16,0 1 12-16,-3 2 0 0,0-3 0 0,0 1 0 15,-3 2 0-15,0 0-12 0,0 0 12 0,-3 3-12 16,0 0 12-16,0 2 0 0,0 3 0 0,-3-5-8 15,0 8-6-15,3-3-1 0,-3 3 0 0,0 5 0 16,0-8 4-16,0 8 1 0,0 2 0 0,6-2 0 16,-6 11 1-16,0-3 0 0,3 0 0 0,0 8 0 15,0-3 9-15,3 8 9 0,3 0-1 0,0 3-8 0,0-6 16 16,6 4-3-16,-3 4-1 0,3-7 0 0,0-1-2 16,3-5-1-16,0 3 0 0,0-3 0 0,0-2-9 0,0-3 0 15,0-3 0-15,2-5 0 0,-2 0 0 0,0 0 0 16,0-5 0-16,3 5 0 15,-3-8 0-15,0 3 0 0,3-3 0 0,-3 3-519 16,-3 5-104-16</inkml:trace>
  <inkml:trace contextRef="#ctx0" brushRef="#br0" timeOffset="26102.7044">14688 3553 1339 0,'-6'8'29'0,"3"-2"7"0,1-6 0 0,-1 2 2 0,0 1-30 0,3-3-8 0,0 0 0 0,0 0 0 15,0 0 32-15,0 0 4 0,0 0 2 0,3 8 0 16,-3-3-23-16,3 3-5 0,-3 3-1 15,5-1 0-15,-2-4 14 0,3 1 2 0,-3 4 1 0,0 0 0 16,0-1 16-16,3 1 3 0,-3-1 1 0,0-2 0 16,0 0-16-16,3-2-3 0,-3 4-1 0,-3-10 0 15,0 0 5-15,0 0 1 0,0 0 0 0,0 0 0 16,0 0 12-16,0 0 2 0,0 0 1 0,0-8 0 16,0 0 4-16,0 3 1 0,-3-3 0 0,3-3 0 15,-3-2-24-15,0 0-5 0,3 0-1 0,-3-3 0 16,0 3-14-16,3-6-8 0,0 6 10 0,0-3-10 15,-3 0 0-15,3 3 0 0,3 2 0 0,-3-2 0 16,3 0 0-16,-3 2 0 0,3 3 0 0,0-2 0 16,3 4 0-16,0-1 0 0,0 1 0 0,-3 4 0 15,3-4-30-15,3 1-2 0,0 2-1 0,0 1 0 16,-3-4-29-16,3 1-6 0,0 0 0 0,2 2-1 16,-2-5-2-16,0 6 0 0,0-4 0 0,3 1 0 15,-3-3 11-15,0 0 3 0,0 0 0 0,-3 0 0 16,0 0 30-16,-3 0 7 0,-3 6 0 0,3-6 1 15,0 3 19-15,0 5 0 0,-6-8 0 0,3 8 0 0,0 0 30 0,-6-3 3 16,3 0 1-16,3 3 0 0,0 0 8 0,0 0 2 16,0 0 0-16,-6 6 0 0,3 2-21 0,-3-3-4 15,3 3-1-15,3 2 0 0,-3 1-10 0,3 2-8 16,3 0 12-16,-3 3-12 0,3-3 0 0,0 3 0 16,0 0 0-16,3 0 0 0,0 0 0 0,0-3-9 0,0 3 9 0,0-3 0 15,3-2 0-15,0-1 0 0,-3-2 0 0,2 0 0 16,1 0 0-16,3-2-8 0,-3-4 8 0,0-2 0 15,-9 0 0-15,9-2-8 0,0-1 8 0,0-2 0 16,-6-3 0-16,3-3 8 0,0 3 0 0,-3-2 0 16,0-1 3-16,0-2 1 0,-3-3 0 0,0 3 0 15,0-3-12-15,0 3 8 0,-3-1-8 0,0 1 8 16,0 5 2-16,3-5 0 0,-3 5 0 0,0 0 0 16,0 3 6-16,0 2 0 0,3 3 1 0,0-2 0 15,-3 2 0-15,3 0 0 0,0 0 0 0,0 0 0 16,0 0-17-16,0 7 0 0,3 4 8 0,0-3-8 15,0 5 0-15,0-8 0 0,0 3-11 0,3 0 11 16,-3-2-27-16,3-1 2 0,-6-5 0 0,6 5 0 16,3-2-29-16,-3-3-6 0,2 0 0 0,-2-5-1 15,0-3-39-15,0 0-8 0,3-3-2 0,-6-2 0 16,0 0-41-16,3-1-8 0,-6 1-1 0,3-3-1 16,0 0 20-16,-3 3 4 0,0 5 1 0,3-5 0 0,-3 5 122 15,0 0 25-15,0 6 5 0,0 2 0 0,0 0 118 0,0 0 23 16,0 0 5-16,0 7 1 0,0 4-53 0,3-3-10 15,0 5-3-15,0-2 0 0,-3-1-43 0,3 4-9 16,0-1-1-16,0-3-1 0,0 4 1 0,3-4 1 16,-6 1 0-16,6-1 0 0,-3-4-1 0,0 2 0 15,-3-8 0-15,3 5 0 0,-3-5-12 0,0 0-4 16,0 0 0-16,0 0 0 0,0 0-4 0,0 0-2 16,0 0 0-16,6-5 0 0,-6-3-2 0,3 2-1 0,-3-7 0 15,0-3 0-15,3 0-3 0,-3 1-1 0,3-4 0 16,-3 3 0-16,0 0-2 0,3 3 0 15,-3-5 0-15,3 4 0 0,0 1-5 0,0 3-8 0,0-1 11 0,-1 6-11 16,1-3 10-16,-3 8-10 0,0 0 8 0,0 0-8 16,0 0 0-16,0 0 0 0,6-3-9 0,-6 3 9 15,6 5-16-15,0 1 4 0,0-1 1 0,0 3 0 16,3 0-9-16,-3 0-3 0,3 0 0 0,-3 0 0 31,3-3-30-31,0 0-7 0,0 0 0 0,0-2-1 0,3 0-26 16,-3 2-5-16,-1-5 0 0,4-5-620 0</inkml:trace>
  <inkml:trace contextRef="#ctx0" brushRef="#br0" timeOffset="26466.4135">15391 3056 1483 0,'0'0'32'0,"0"0"8"0,-6 3 0 0,3-3 2 0,-3 0-34 0,0 0-8 15,-3 0 0-15,3 2 0 16,0 1 73-16,-3 2 13 0,3-2 2 0,3 2 1 15,-3 0-49-15,3 3-9 0,0 3-3 0,3 0 0 0,0-4-28 0,3 4 0 16,-3 2 0-16,6 0 0 0,-3 1 0 0,3 2 0 16,0-3-13-16,0-3 4 0,0 4-3 0,3-6 0 15,0 2 0-15,-3-2 0 16,-6-8-12-16,9 5-2 0,3 1-1 0,-3-4 0 0,-9-2 11 0,9 0 1 16,-9 0 1-16,12 0 0 0,-6 0 14 0,-6 0 0 0,0 0 0 15,0 0 0-15,11 6 0 0,-2 2 0 0,-3-3 0 0,0 0 10 16,0 3 4-16,0 0 1 0,-3 3 0 0,0 2 0 15,0-3 5-15,-3 4 2 0,3-4 0 0,-3 3 0 16,-3 1 10-16,0-1 1 0,3 0 1 0,0 0 0 16,-3 1 3-16,0-1 1 0,0-3 0 0,3 1 0 15,-3 0-17-15,0 2-3 0,-3-5-1 0,6 2 0 16,-3-7-17-16,-3 2 0 0,6-5-11 0,-3 3 11 31,0-3-57-31,3 0-5 0,0 0-1 0,-3-8-530 0,0-3-107 0</inkml:trace>
  <inkml:trace contextRef="#ctx0" brushRef="#br0" timeOffset="26799.966">15459 3051 1238 0,'3'10'27'0,"-3"-10"5"0,0 0 2 0,0 0 2 16,0 0-36-16,0 0 0 0,0 0 0 0,9 3 0 15,0 0 32-15,-9-3 0 0,6-3 0 0,3-2 0 0,0-1-14 0,0 1-3 16,-3-3-1-16,0-3 0 0,0 4 5 0,-3-1 1 15,0-6 0-15,0-1 0 0,0 1 3 0,0 4 1 16,-3-4 0-16,0 4 0 0,-3 5-6 0,0-3-1 16,0 0 0-16,0 0 0 0,0 2 7 0,-3 6 0 15,3-5 1-15,3 5 0 0,0 0 10 0,-6 5 1 16,-3-5 1-16,9 0 0 0,-3 6-5 0,0 4-2 16,-3 1 0-16,6 2 0 0,-3 3-19 0,3 3-11 15,3-4 12-15,0 7-12 0,0-4 12 0,0 1-12 16,3-1 12-16,0 3-12 0,3 1 16 0,0-9-4 15,0 3-1-15,3-6 0 0,-3 1 3 0,2-3 1 0,1-3 0 0,0-2 0 16,3-3-15-16,-3-3 0 0,-3-2 0 0,3-1 0 16,0 1 8-16,0-5-8 0,-3 2 11 0,0-3-11 31,-1 6-16-31,1-8-11 0,0 5-1 0</inkml:trace>
  <inkml:trace contextRef="#ctx0" brushRef="#br0" timeOffset="27371.3483">16215 2278 1490 0,'0'0'32'0,"0"0"8"0,0 0 0 0,-3-5 3 0,3 5-35 0,-3-3-8 0,-3-2 0 0,4 0 0 16,-4 2 62-16,3-5 10 0,-3 3 3 0,0-6 0 15,3 3-20-15,-3 0-4 0,0-5-1 0,0 2 0 16,0 3-2-16,0-2 0 0,-3 7 0 0,3-7 0 16,-3 2-16-16,0 0-4 0,0 0-1 0,0 3 0 15,3-3-8-15,-3 5-2 0,3 0 0 0,1 3 0 16,-1 0-7-16,0 0-2 0,3 0 0 0,3 0 0 15,-3 0-8-15,0 0 0 0,-3 6 0 0,6 2 0 16,0-3-20-16,0 11-4 0,0 5 0 0,3 0 0 16,3 0 2-16,0 6 0 0,0 4 0 0,0 1 0 15,2 3 7-15,1-4 2 0,0 1 0 0,0 5 0 16,0-2 13-16,3-1-11 0,-3-8 11 0,-3 6-10 16,3-3 10-16,-6 0 0 0,6-2 0 0,-6-3 0 15,3-3 0-15,0 0-12 0,0-3 12 0,0-4-12 16,-3-1-20-16,0-3-4 0,0 1 0 0,0-3-1 15,-3-8-50-15,0 0-9 0,0 0-3 0</inkml:trace>
  <inkml:trace contextRef="#ctx0" brushRef="#br0" timeOffset="27620.8104">16046 2609 1112 0,'0'0'24'0,"0"0"6"0,0 0 1 0,0 0 0 0,0 0-31 0,6-8 0 16,3 3 0-16,0 5 0 0,-4-8 34 0,4 2 1 15,0 1 0-15,0-3 0 0,3-2-7 0,0 2-2 0,0-3 0 0,0 8 0 16,0-5-12-16,0 3-2 0,0 5-1 0,3-5 0 16,-4 2 4-16,-2 6 1 0,0 2 0 0,0-2 0 15,6-1 15-15,-6 6 3 0,0-2 1 0,0 2 0 16,-3 0 9-16,3 2 1 0,0 1 1 0,-3-3 0 16,-3 2-18-16,3 1-4 0,0-3-1 0,2 2 0 15,-5-2-15-15,-3-8-8 0,0 0 8 0,9 3-8 31,3 0-19-31,-12-3-8 0,0 0-1 0,6-6-752 0</inkml:trace>
  <inkml:trace contextRef="#ctx0" brushRef="#br0" timeOffset="27938.0834">16558 2527 899 0,'0'0'25'0,"6"5"7"0,-6-5-32 0,0 0 0 16,6 5 0-16,-6-5 0 0,0 0 109 0,0 0 16 16,0 0 3-16,0 0 1 0,6 0-35 0,-3-8-7 15,0 3-2-15,-1-3 0 0,1-2-29 0,0-4-7 16,-3 1-1-16,0 0 0 0,-3-8-9 0,3 5-3 16,3 0 0-16,-6 3 0 0,0-6-10 0,3 6-2 15,3 2-1-15,-3 1 0 0,0 5-7 0,0-1 0 16,0 1-1-16,0 5 0 0,0 0 3 0,0 0 1 0,0 0 0 0,0 0 0 15,6 5-11-15,0 3-8 0,0 3 12 0,0 2-12 16,0 0 0-16,3-2-9 0,0-3-1 0,-3 5 0 31,0-5-25-31,0 3-5 0,6-4 0 0,-3-1-1 16,-9-6-51-16,9 2-9 0,3-2-3 0,0 0-673 0</inkml:trace>
  <inkml:trace contextRef="#ctx0" brushRef="#br0" timeOffset="28684.0345">16763 2193 1378 0,'0'0'30'0,"-3"-2"6"0,-9 2 2 0,6 0 2 0,6 0-32 0,0 8-8 0,-6 0 0 0,3 2 0 16,3 3 28-16,-3 1 4 0,3-1 0 0,0 3 1 16,3 0-19-16,0-3-4 0,3 3-1 0,0-3 0 15,-3 3 3-15,3-3 0 0,3-2 0 0,3-1 0 16,0-2 0-16,-6-3 0 0,0 1 0 0,3-4 0 15,3-2-4-15,-3-2 0 0,-6-4 0 0,2 1 0 0,4-3 17 0,0-2 3 16,-3-4 1-16,-3-1 0 0,-3 1 15 0,0 1 2 16,0-8 1-16,-3 2 0 0,-3 1 1 0,0-9 0 15,9 1 0-15,-6-6 0 0,-9 6-22 0,4-1-4 16,5 1-1-16,0-3 0 0,-3 5-11 16,0-3-2-16,0 4-8 0,-3-1 12 0,3 3-4 0,-3 2 0 15,0 3-8-15,3-2 12 0,3 5-12 0,0-6 9 16,-3 6-9-16,-3 5 8 0,6 0 0 0,0 3-8 15,3 5 12-15,-3-6-4 0,-3 6 0 0,3 6-8 16,3-6 12-16,0 5-4 0,0 3-8 0,0 5-12 0,3-5 2 16,3 5 1-16,-3 6-7 0,3 2-2 0,-6 3 0 0,6 2 0 15,3 1 4-15,-3-6 1 0,0 5 0 0,0-2 0 16,3 3 13-16,0-9 0 0,0 3-10 0,-3 0 10 16,0-5 0-16,3 0-11 0,2 0 11 0,1-5-8 15,-3-1-8-15,-9-10 0 0,12 6-1 0,3-4 0 16,-15-2 4-16,15 0 1 0,-15 0 0 0,12-2 0 15,3-4 12-15,-3-2 0 0,-9 3-10 0,6-8 10 16,2 2 0-16,-5-2-11 0,-3-3 11 0,0 3-8 16,-3 0 8-16,3-1 0 0,0-4 8 0,-6 5-8 15,0-3 0-15,0 3 9 0,0-3-9 0,0 2 0 16,-5 1 15-16,2 3-4 0,3 2-1 0,3 0 0 16,0 8-1-16,-6-6 0 0,3-4 0 0,0 2 0 15,3 8-9-15,0 0 8 0,0 0-8 0,0 0 8 16,3 11-30-16,0 2-6 0,0-5-2 0,0 2 0 15,-3-2-26-15,6 0-4 0,2 0-2 0,-2 3 0 16,0-6 2-16,6 3 1 0,3-5 0 0,-3-1 0 16,0 6-40-16,0-5-8 0,3-1-1 0,3-2-1 15,-3-2 25-15,-4-1 6 0,-2 3 1 0,0-5 0 0,3 2 77 0,0 1 28 16,-3-1-1-16,-3 3 0 0,-6 0 77 0,0 0 15 16,3-8 3-16,-3 3 1 0,-3-3 8 0,3 2 1 15,0-2 1-15,0 3 0 0,-6-8-39 0,3 0-8 16,6 0-2-16,-3-3 0 0,0 0-24 0,-3 3-4 15,0-6-2-15,6 6 0 0,0-6-10 0,0 3-1 16,0-2-1-16,0 5 0 0,9-6-18 0,-6 6-3 0,-3 0-1 16,3-6 0-16,6 3-20 0,0 0 8 0,2 3-8 0,-5 0 0 31,-3 0-21-31,9 5-9 0,6-11-2 0,0 11-1102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19T18:04:26.4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5655 5863 1141 0,'0'0'24'0,"0"0"-24"0,-3 3 0 0,-3-1 0 16,3 4 56-16,3-6 5 0,-6-3 2 0,6 3 0 15,0 0-3-15,-9 5 0 0,3-2 0 0,0 2 0 16,0 1-48-16,0-1-12 0,3 0 0 0,-3 1 0 15,3-4 32-15,-3 6 4 0,3 3 1 0,0 2 0 16,0-5-28-16,3 2-9 0,-3-2 0 0,3 3 0 16,-3 0 8-16,3 2-8 0,3 3 0 0,-3 0 0 15,3 2 8-15,3-2-8 0,-3 0 0 0,6 0 0 16,-3 2 0-16,0 1 0 0,0-6 0 0,3 3 0 16,0 0 0-16,3 0 0 0,0-3 0 0,2 0 0 15,-2-2 0-15,3-1 0 0,-3 1 0 0,6-6 0 16,-3-2 0-16,0-3 0 0,-6 0 0 0,3 0 0 15,-3 5 0-15,5-10 0 0,4-1 0 0,0 1 0 0,-3 0 11 16,-6-3 1-16,-3 0 1 0,-3-3 0 0,3 1 31 0,-3 2 5 16,0 0 2-16,0-3 0 0,-6-2 9 0,3-3 1 15,0-2 1-15,-6 2 0 0,0 0-22 0,3-3-4 16,-3 4 0-16,0-4-1 0,-6 1-4 16,3 2-1-16,0 2 0 0,0 1 0 0,-6-3-7 0,1 3-2 15,-4-8 0-15,6 8 0 0,0-1-6 0,0 4-2 16,-3-1 0-16,6 1 0 0,0 4-13 0,0 1 0 15,3 2 8-15,0 1-8 0,0 2 0 0,6 0-13 16,0 0 2-16,0 0 1 16,-6 5-97-16,6-5-19 0,0 0-4 0,0 0-510 0,0 0-103 0</inkml:trace>
  <inkml:trace contextRef="#ctx0" brushRef="#br0" timeOffset="326.019">6036 5982 1249 0,'0'0'27'0,"0"0"5"0,0 0 2 0,5 6 2 16,-2-1-28-16,3 0-8 0,0 3 0 0,0-3 0 16,3 6 52-16,-3 0 8 0,0-1 3 0,0 1 0 0,3-1-6 0,-3 3-1 15,0-2 0-15,0 0 0 0,3 2-7 0,-6-3-1 16,0-2-1-16,3 3 0 0,0-3-23 0,0 3-5 16,-3-1-1-16,0 1 0 0,3-3-18 0,0 2 0 15,-1-5 8-15,-5-5-8 16,3 8-32-16,-3-8-9 0,0 0-3 0</inkml:trace>
  <inkml:trace contextRef="#ctx0" brushRef="#br0" timeOffset="1337.761">7801 6009 1027 0,'0'0'29'0,"0"-6"-29"0,-3-2 0 0,0 6 0 16,0-3 63-16,0 2 6 0,0-2 2 0,-3 5 0 16,0-3-13-16,0 0-2 0,3-5-1 0,3 8 0 0,0 0-7 0,-3 0-2 15,-6-5 0-15,6 0 0 0,3 5-6 0,-6-3-2 16,-3 0 0-16,3 1 0 0,3-3-10 0,-3 2-3 16,-3 0 0-16,3 1 0 0,0 2-7 0,0 5-2 15,-2 0 0-15,-1 0 0 0,3-2-16 0,0 2 0 16,3 3 8-16,0 3-8 0,0 2 0 0,0 0 0 15,-3 1 0-15,6 4 0 0,3 3-9 0,0 3 1 16,0 3 0-16,0-1 0 0,6 1-4 0,0-4 0 16,0 1 0-16,2 0 0 0,4 0 12 0,-3-6 0 15,-3 1 0-15,3-3 0 0,3 0 0 0,0-3 0 0,3-3 0 16,-6 1-8-16,0 0 8 0,-1-6 0 16,4-5 0-16,0 5-8 0,-6 0 8 0,3 1 0 15,0-9 0-15,0 0-8 0,-3-2 8 0,3 0 0 0,-6 0 8 0,3-3-8 16,-1-6 30-16,-5 1 2 0,0 0 0 0,0 2 0 15,3-2 22-15,-3 0 5 0,-3 0 1 0,0-1 0 16,-6-1-13-16,3-7-3 0,0 4 0 0,-3-3 0 16,1 5-14-16,-1 0-3 0,0-3-1 0,0 1 0 15,-3-1-10-15,-3 1-3 0,-3-1 0 0,3 1 0 16,0 2-3-16,0 3-1 0,-3-1 0 0,0 4 0 16,4 2 0-16,-1 0 0 0,0 0 0 0,0 3 0 15,3-1-25-15,0 4-6 0,0 2-1 0,-3 0 0 16,0 0-50-16,3-3-11 0,6 3-1 0,-3 3-893 15</inkml:trace>
  <inkml:trace contextRef="#ctx0" brushRef="#br0" timeOffset="2341.8819">8039 6242 1108 0,'0'0'31'0,"0"0"8"0,0 0-31 0,0 0-8 15,0 0 0-15,0 0 0 0,0 0 83 0,-6 0 15 0,0-3 3 0,6 3 1 16,0 0-40-16,0 0-8 0,-3-5-2 0,3-1 0 15,0-2 0-15,-3 3 0 0,3-3 0 0,-3 5 0 16,0-2-1-16,0 0-1 0,6-3 0 0,0 5 0 16,-3 3-19-16,0 0-4 0,3-8-1 0,0 3 0 15,0 0-10-15,3 0-3 0,-3 2 0 0,3-2 0 16,0 2-13-16,3-2 9 0,-9 5-9 0,9 0 8 16,-3 0-8-16,-6 0 0 0,0 0 0 0,0 0 0 15,0 0 0-15,11 8 0 0,-5-3 0 0,-6-5 8 16,3 8-8-16,3 0 0 0,6 0 0 0,-6 0 0 15,-6 7 0-15,3-4 0 0,3-3 0 0,-3 3 0 16,-6 2 0-16,6 0 0 0,0 0 0 0,0 1 0 16,-3 4 0-16,0 1 0 0,-6-4 0 0,3 1 0 15,0-5 0-15,0-3 0 0,0 2 0 0,-3 1 0 16,0 0 0-16,6-1 0 0,3 1 0 0,-6-1 0 16,-9-2 8-16,9-2-8 0,3-6 12 0,0 0-4 15,0 0 6-15,0 0 1 0,0 0 0 0,-6 5 0 0,0-8-15 16,6 3 0-16,-5-2 8 0,5-6-8 0,2 5 0 0,-2 3 0 15,-8-3 0-15,8 3-10 0,0 0 10 0,0 0-10 16,0 0 10-16,0 0-10 0,-6 0 10 0,6 0-12 16,9 0 12-16,-9 0-12 0,0 0 12 0,0 0 0 15,8 0-9-15,7 0 9 0,0 0 0 0,-6 0 0 0,-9 0 0 16,15 0 0-16,0 0 0 0,-3 0 0 0,0-5 0 0,0 2 0 16,-3 3 0-16,2-2 0 0,-2-1 0 0,-9 3 0 15,9 0 0-15,3 0-11 0,-3 0 11 0,-9 0-8 31,9 0-28-31,0 0-4 0,3 0-2 0,-3 0-573 0,-3 0-114 0</inkml:trace>
  <inkml:trace contextRef="#ctx0" brushRef="#br0" timeOffset="7381.0922">12126 10390 1011 0,'-9'-5'90'0,"9"5"-72"0,0 0-18 0,-6-3 0 16,0-2 45-16,0 2 6 0,0 1 1 0,0-1 0 15,-3 3-12-15,0 0-3 0,3 3 0 0,0-3 0 16,0 0-1-16,6 0-1 0,0 0 0 0,0 0 0 15,-9 5-7-15,3-2 0 0,-3 2-1 0,3 3 0 16,3 2-27-16,-3 1-20 0,4 5 3 0,-4 0 1 16,3 2 28-16,0 3 7 0,3-2 1 0,0 2 0 15,-3 0-20-15,6 6 0 0,0-6 0 0,3 3 0 16,-6 2 0-16,5 1 0 0,1-1 0 0,3 1-9 0,3-1 9 0,0-5 0 16,0 3 0-16,-3-5-8 0,6-4-5 0,-3 1-1 15,6-2 0-15,-9-1 0 0,0-3 24 0,-1-2 5 16,1 0 1-16,3-3 0 0,0 1-26 0,0-6-5 15,0-3-1-15,-3 0 0 0,0 1 64 0,3-1 13 16,-3-2 3-16,0-3 0 0,0-3-6 0,-1 1-1 16,1-3 0-16,-3-3 0 0,0 0 0 0,-3-3 0 15,-3 1 0-15,0 2 0 0,0-5-12 0,0 2-2 0,3-2-1 16,-6 3 0-16,-3-4-13 0,0 1-2 0,0 3-1 16,-2 2 0-16,2 0-13 0,0 0-2 0,-3 0-1 15,-3 0 0-15,0 0 10 0,0 1 3 16,-3 1 0-16,3 1 0 0,3 0-37 0,0 2-7 0,-3 1-2 0,3 2 0 15,1-3 39-15,-1 6 7 16,0 0 1-16,3-1 1 16,3 4-52-16,3 2-10 0,-6-6-3 0,6 6 0 15,0 0-148-15,0 0-29 0,3 8-7 0</inkml:trace>
  <inkml:trace contextRef="#ctx0" brushRef="#br0" timeOffset="8063.2166">12432 10755 1267 0,'0'0'28'0,"-9"8"5"0,6 0 2 0,3-8 1 0,0 0-36 0,-6 3 0 0,0 2 0 0,6-5 0 16,0 0 58-16,-6 3 5 0,6-3 1 0,-3 0 0 15,3 0-2-15,0 0 0 0,0 0 0 0,0 0 0 16,0 0-48-16,0 0-14 15,0 0 0-15,0 0 8 0,3-3 32 0,3 0 8 0,0 1 0 0,-3-3 1 16,0 2-29-16,3 0-7 0,0 1-1 0,3 2 0 16,-3-3-12-16,0 0 8 0,-6 3-8 0,9 0 0 15,0 3 0-15,-3-3 8 0,3 3-8 0,-9-3 0 16,0 0 0-16,6 2 0 0,-3 4 0 0,-3-6 0 16,6 5 38-16,-3 0 8 0,0 3 2 0,-3-8 0 15,3 8-26-15,0 0-5 0,-3 3-1 0,3-1 0 16,-3 1 1-16,0 2 0 0,0-2 0 0,-3-1 0 15,3 1-8-15,0-1-1 0,-3-2-8 0,0 0 12 16,0 3-28-16,3-3-7 0,-3 0-1 0,0-3 0 16,0 3 44-16,3-8 9 0,0 0 2 0,0 0 0 15,0 5-50-15,0-5-9 0,0 0-3 0,0 0 0 16,9 5 31-16,-6 1 0 0,-3-6 0 0,9 2 0 0,-4 1 0 16,4 0 0-16,-3-3 0 0,3 0 0 0,0 0 0 0,3 0 0 15,3 2 0-15,-6-2 0 0,-9 0 0 0,9 0 0 16,3 3 0-16,-6 0 0 0,-6-1 0 0,3 1 0 15,6 2 0-15,-3-2 0 0,-6-3 0 0,3 5 0 16,-3 3 0-16,3-3 0 0,0 3 0 0,-3 3 20 16,-6-3-4-16,-3 2 0 0,6-2-16 0,-3 3 0 15,0-3 0-15,-3 0 0 0,-3 0 31 0,3 0 2 16,0 0 1-16,0-3 0 0,-3-2-16 0,0-1-3 0,6 1-1 16,0-3 0-16,0 0-23 0,6 0-5 0,0 0-1 15,-6-5-693-15,4-1-138 0</inkml:trace>
  <inkml:trace contextRef="#ctx0" brushRef="#br0" timeOffset="22399.28">13941 10403 1198 0,'0'0'107'0,"0"0"-86"0,0-2-21 0,0-4 0 16,0 1 20-16,0 5-1 0,-6-5 0 0,3-3 0 15,3 0 36-15,0 0 7 0,-3 3 2 0,3 0 0 16,-3-1-13-16,0-2-3 0,0 0 0 0,0 0 0 15,1 3-5-15,-1 0-2 0,0 0 0 0,-3-3 0 16,0 5-2-16,-3 0-1 0,3-2 0 0,-3 2 0 16,0 3-10-16,3-2-3 0,6 2 0 0,-6 0 0 15,-3 2-9-15,0-2-3 0,-3 3 0 0,3 0 0 16,0 2-13-16,3 0 0 0,0 1 0 0,1 4 0 16,-1 1 0-16,0-1-12 0,3-2 3 0,0 5 0 15,0 3-7-15,0 5 0 0,3-2-1 0,3 2 0 16,3 3 1-16,-3 0 0 0,3 0 0 0,0-1 0 0,-1 1 4 15,7 0 2-15,-3-3 0 0,0 0 0 0,3 1 10 0,0-4-12 16,3-2 12-16,-3 0-12 0,-3 0 12 0,3-6-12 16,0-2 12-16,-1 0-12 0,-2 0 12 0,3-3 0 15,0-2 0-15,-3-3-8 0,-9 0 8 0,0 0 0 16,9-5 8-16,0-3-8 0,0-3 27 0,-3-2 1 16,3 0 0-16,-6 0 0 0,-3-3 15 0,3-3 3 15,0 3 1-15,-3-2 0 0,-3-1-10 0,3-2-1 16,-3 3-1-16,0-6 0 0,0 3-17 0,0-1-3 15,-3 4-1-15,0 2 0 0,-3 0 12 0,3-2 2 0,0-1 1 0,-3 1 0 32,3 4-44-32,0 1-9 0,-3 3-1 0,0-4-1 15,3 6-23-15,1 0-5 0,-1 3-1 0,6 5 0 16,0 0-115-16,0 0-23 0,-3-5-5 0</inkml:trace>
  <inkml:trace contextRef="#ctx0" brushRef="#br0" timeOffset="22993.5747">14096 10541 1281 0,'0'0'28'0,"0"0"5"0,0 0 2 0,0 0 2 0,0 0-29 0,0 0-8 0,0 0 0 0,0 0 0 16,0 0 60-16,0 0 12 0,0 0 1 0,0 0 1 16,0 0-18-16,0 0-3 0,0-3-1 0,0 3 0 15,0 0-10-15,0 0-2 0,0 0-1 0,0 0 0 16,0 0-4-16,0 0-1 0,0 0 0 0,0 0 0 16,0 0-8-16,3 6-2 0,-3-6 0 0,0 0 0 15,3 8-4-15,0-3 0 0,3 0-1 0,-6-5 0 16,3 11-5-16,0-3-1 0,-3 0 0 0,6 0 0 15,-6 0-13-15,3-1 8 0,0-1-8 0,0-1 0 16,-3-5 8-16,0 0-8 0,3 5 0 0,-3-5 0 16,6 6 8-16,-6-6-8 0,0 0 0 0,0 0 0 15,0 0 0-15,9 0 0 0,0 0 0 0,0 0 0 16,-9 0 0-16,8-3 0 0,-2 0 0 0,3 1 0 16,0-1 0-16,-3-2 0 0,3 2 0 0,0 0 0 15,-3-2 0-15,3 3-12 0,0-4 1 0,-3 1 0 16,0 2-21-16,3-2-4 0,-9 5 0 0,6-3-1 15,-6 3-26-15,3-5-5 0,3 0 0 0,-3-1-1 16,-3 6-19-16,6-2-4 0,-6 2-1 0,5-3-386 16,-2 1-77-16</inkml:trace>
  <inkml:trace contextRef="#ctx0" brushRef="#br0" timeOffset="23195.631">14254 10372 1018 0,'0'0'22'0,"0"0"5"0,0 0 1 0,-3 0 1 0,0 0-29 0,3 0 0 16,0 0 0-16,0 0 0 0,0 0 88 0,0 0 11 0,0 0 2 16,3 10 1-16,0 3-20 0,0-2-4 15,0 5-1-15,0 0 0 0,0 2 8 0,3 1 2 16,-3 2 0-16,3 3 0 0,0-3-32 0,0 3-7 0,-1-3 0 0,-2 0-1 16,3 0-15-16,0 0-4 0,0 1 0 0,3-4 0 31,0-2-84-31,0-3-18 0,0 3-3 0</inkml:trace>
  <inkml:trace contextRef="#ctx0" brushRef="#br0" timeOffset="34026.755">13926 12417 1044 0,'0'0'23'0,"0"0"5"0,0 0 0 0,0 0 1 0,-6-5-29 0,3 2 0 0,-2 0 0 0,5 3 0 16,-3-5 64-16,0 2 8 0,0-2 0 0,0 2 1 15,3 3-16-15,-6-2-3 0,3-1-1 0,-3-2 0 16,6 5-14-16,-3 0-3 0,-3 0-1 0,0 0 0 15,0 0-8-15,3 0-2 0,-3 3 0 0,0-1 0 16,0 1-6-16,0 2-2 0,0 3 0 0,0 0 0 16,3 3-5-16,0 2-2 0,-3 0 0 0,6 0 0 0,0 6-10 15,0-1 0-15,0 3 0 0,3 3 0 0,0 0 0 16,3 3 0-16,-3-1-12 0,3 3 12 0,0 0-11 0,0-2 11 16,3-4-8-16,-3-1 8 0,3-1 0 0,-3-3-8 15,3-2 8-15,0-3 0 0,0 1 0 0,0-1 0 16,-1-3 0-16,-2-2 0 0,0 0 11 0,-6-8 1 15,0 0 0-15,0 0 0 0,0 0 27 0,15 3 5 0,-15-3 2 16,9-3 0-16,-9 3 13 0,15-8 2 0,-9 0 1 16,3-2 0-16,0-1-5 0,-3-2-1 0,-6 0 0 0,3 0 0 15,0-3-8-15,-3 3-1 0,0-6-1 0,-3 6 0 16,0-3-14-16,0 3-2 0,0-3-1 0,-3 3 0 16,0-1-8-16,-3 1-1 0,0 0-1 0,-3 0 0 15,3-3-6-15,-3 0-1 0,0 3 0 0,1 2 0 16,-4-2-1-16,3 0-1 0,0-1 0 0,-3 4 0 15,3-1-10-15,0 1 0 0,0 2 0 0,3 0 8 16,0 2-18-16,0-1-4 0,4 1-1 0,-1 4 0 16,0-4-39-1,3 4-8-15,0-1-2 0,0 3 0 16,0-3-125-16,3 3-26 0,0 0-5 0,0 0-692 0</inkml:trace>
  <inkml:trace contextRef="#ctx0" brushRef="#br0" timeOffset="34446.1858">14138 12615 1332 0,'-9'0'29'0,"9"3"7"0,-3-3 0 0,0 5 1 0,-3 3-29 0,3 0-8 15,-3 0 0-15,3-3 0 0,0 3 88 0,0-2 16 16,-3-1 3-16,6 3 1 0,-3 0-46 0,0-3-9 16,3-2-1-16,0 2-1 0,3 0-30 0,-3 1-5 0,0-1-2 0,3-2 0 15,0 2-14-15,3-3 0 16,-6-2 8-16,3 6-8 0,6-4 0 0,-3 1 0 0,0 0 8 0,3-3-8 16,0 5 0-16,-3 0 0 0,0-2 8 0,3 0-8 15,-1-1 8-15,-2 4-8 0,3-4 11 0,-3 3-11 16,-3 1 24-16,3-1-3 0,0 0 0 0,0 1 0 15,-6 2 19-15,6-1 3 0,-3 1 1 0,-3 0 0 16,0 0 8-16,0 0 1 0,3 3 1 0,-6-6 0 16,3 0-8-16,0 3-2 0,0 0 0 0,-3 0 0 15,3-2-19-15,-3-1-4 0,3-5-1 0,0 0 0 16,0 0-11-16,-3 5-9 0,0 0 12 0,3-5-12 16,0 0 0-16,0 0 0 0,0 0 0 0,-6 3 0 15,0-3-112-15,6 0-19 0,-6-5-4 0,0-1-914 16</inkml:trace>
  <inkml:trace contextRef="#ctx0" brushRef="#br0" timeOffset="34642.4851">14114 12724 1890 0,'0'-5'41'0,"0"5"9"0,0 0 2 0,0 0 1 0,0 0-42 0,0 0-11 15,9-11 0-15,3 3 0 0,-3 0 93 0,-3 0 17 16,3-2 3-16,-3 2 1 0,2-6-49 0,-2 6-9 15,3 1-3-15,0-1 0 0,0 2-25 0,-3 1-6 16,3-3-1-16,-3 0 0 0,0 0-12 0,3 3-9 0,-3 0 12 16,3-1-12-16,0 1 0 0,-3 0-19 0,3-1 3 15,0 1-742-15,-1 2-148 0</inkml:trace>
  <inkml:trace contextRef="#ctx0" brushRef="#br0" timeOffset="39050.1036">20082 12615 1188 0,'0'0'26'0,"0"0"6"0,0-8 0 0,-3 0 1 0,0 1-33 0,0-4 0 0,0 3 0 0,0-3 0 0,0 1 76 0,-3 2 8 15,3-3 1-15,-3 1 1 0,3-1-21 0,-3 3-4 16,0-5-1-16,3 5 0 0,-3-3-4 0,-3 4 0 16,4 1-1-16,-1-2 0 0,0 0-16 0,0 3-3 15,-3-3-1-15,3 3 0 0,0 2-16 0,0 1-3 16,-3 2-1-16,3-3 0 0,0 3-6 0,0 3-1 16,-3-1 0-16,3 3 0 0,0 1-8 0,0 4 0 15,0-2 0-15,3 6 8 0,0-1-21 0,-3 5-5 16,3 3-1-16,3 3 0 15,-3 5-16-15,6 3-3 16,-3 0-1-16,3 0 0 0,3 2 4 0,0 0 1 0,0 3 0 0,3 0 0 16,0-2 9-16,0-3 1 0,0-3 1 0,0-3 0 0,0 1 9 0,3-4 2 15,0-4 0-15,0 0 0 0,-1-4 2 0,1-4 1 0,0-3 0 16,-3 0 0-16,3-6 9 0,-3-2-8 16,0-5 8-16,0 0-8 0,0-6 33 0,0 1 7 15,-3-6 2-15,0-3 0 0,0-2 24 0,0-3 5 0,0-2 1 16,-3-1 0-16,-3-2 8 0,2 0 1 0,-2 0 1 0,0 0 0 15,0 0-6-15,-2 0 0 0,-4 0-1 0,0 0 0 16,0 5-31-16,0-3-7 0,-3 6-1 0,3-3 0 16,-3 6-12-16,3-1-2 0,-3 3-1 0,3 1 0 15,0-1-27-15,0 2-6 0,0 4 0 0,3-1-1 16,0 1-168 0,0 2-34-16,3 0-6 0,3 3-2 0</inkml:trace>
  <inkml:trace contextRef="#ctx0" brushRef="#br0" timeOffset="39588.5136">20338 12745 1584 0,'0'0'35'0,"0"0"7"0,0 0 2 0,0 0 0 0,0 0-36 0,0 0-8 0,-6-3 0 0,6 3 0 16,-3-2 62-16,3 2 10 0,0 0 3 0,0 0 0 15,-3-6-43-15,3 6-8 0,0 0-1 0,0 0-1 16,0 0 1-16,0 0 0 0,0 0 0 0,0 0 0 16,0 0-6-16,0 0-1 0,-3 8 0 0,0 0 0 15,3 0-8-15,0 5-8 0,0-2 9 0,0 2-9 16,3 0 9-16,0 3-9 0,-3 0 8 0,3 3-8 16,0-3 0-16,0 0 0 0,3-1 0 0,0 1 0 15,0-3 0-15,0 1 0 0,3-4 0 0,0 4 0 16,3-7 0-16,-4 4 0 0,1-6 0 0,3 1 0 15,0-4 0-15,0 1 0 0,0-3 0 0,0 0 0 16,0-3 0-16,0-2 0 0,0-3 0 0,0 0 12 0,-4-2 9 16,1 2 3-16,0-3 0 0,-6 0 0 0,3 3 12 15,-3-2 2-15,-3 2 1 0,-3 0 0 0,-3 0-2 16,0 3 0-16,-3 0 0 0,0 2 0 0,1 0-4 16,-4 3-1-16,-3 3 0 0,3 2 0 0,0 0-14 0,0 1-3 15,3 2-1-15,0 2 0 0,3 1-14 0,0-1-15 16,3 1 3-16,0 2-763 15,3 0-153-15</inkml:trace>
  <inkml:trace contextRef="#ctx0" brushRef="#br0" timeOffset="140057.9852">6286 6458 759 0,'3'16'16'0,"-3"-16"4"0,0 0 1 0,-3 8 1 0,-3-5-22 0,6-3 0 0,0 0 0 0,0 0 0 16,0 0 54-16,0 0 6 0,0 0 2 16,0 0 0-16,0 0-17 0,0-3-3 0,0 3-1 0,-3-2 0 15,3-4 2-15,0 1 0 0,-3 5 0 0,3-5 0 16,-3-1-12-16,3 1-3 0,0 5 0 0,-6-2 0 15,6 2 6-15,0 0 1 0,0-8 0 0,0 8 0 16,-3 0-3-16,3 0-1 0,0 0 0 0,0 0 0 16,0 0-2-16,0 0 0 0,0 0 0 0,0 0 0 15,0 0 2-15,0 0 0 0,0 0 0 0,0 0 0 16,0 0 4-16,0 0 1 0,0 0 0 0,-3 5 0 16,0 0-9-16,3-5-2 0,0 0 0 0,0 0 0 15,-3 3-13-15,3-3-2 0,0 0-1 0,0 0 0 16,0 0-9-16,3 8 0 0,0 0 0 0,3 0 0 15,0-3 0-15,3 0 0 0,-9-5-9 0,6 8 9 16,5 0 0-16,-2-3 0 0,-3 6 0 0,0-6 0 16,-6-5 0-16,9 8 0 0,-3-2 10 0,-6-6-2 15,3 7-8-15,3 1 0 0,0-2-8 0,-6-6 8 16,3 5 0-16,0 3 0 0,0 2 0 0,-3-2 0 0,0-8 9 0,0 6 1 16,0-1 0-16,0-5 0 0,-3 8-2 0,3 0-8 15,-3 2 12-15,-3-2-4 0,3-2 0 0,0-1-8 16,0 0 12-16,0 1-4 0,-3-1 1 0,0-2 0 15,3 2 0-15,-3-3 0 0,0 1-9 0,6-3 12 16,0 0-12-16,-3 5 12 0,-3 1-12 0,6-6 0 16,0 0 0-16,0 0 0 0,0 0 0 0,0 0 0 15,-2 5 0-15,2-5-11 0,5 3 2 0,-5-3 0 16,0 0 0-16,0 0 0 0,6 8 9 0,0-6-13 0,0-2 5 0,-6 0 8 16,0 0-11-16,6 3 11 0,0-3-8 0,-6 0 8 15,0 0 0-15,6 8 0 0,-6-8 0 0,0 0-8 16,0 0 8-16,3 5 0 0,-3-5 0 0,3 8 0 15,0-3 0-15,-3 3 11 0,-3-2-11 0,3-6 12 16,0 7 10-16,0-7 2 0,-6 8 1 0,3 0 0 16,0-2 0-16,3 2 0 0,0-3 0 0,-3 0 0 15,0-2-16-15,3-3-9 0,0 0 10 0,0 0-10 16,0 0 0-16,0 0 0 0,9 2 0 0,0-2 0 16,-3 0-56-16,-6 0-4 0,6-2 0 15,3-1-924-15</inkml:trace>
  <inkml:trace contextRef="#ctx0" brushRef="#br0" timeOffset="140866.8214">6476 6514 1249 0,'-6'19'27'0,"6"-19"5"0,0 0 2 0,0 0 2 0,0 0-28 0,0 0-8 0,0 0 0 0,0 0 0 15,0 0 84-15,0 0 16 0,0 0 4 0,0 0 0 16,0 0-24-16,-3-6-5 0,0-2-1 0,3 0 0 16,-3-2-6-16,6-3-2 0,-3-1 0 0,3-2 0 15,-3-2-7-15,3-3-2 0,0 5 0 0,0-3 0 16,0-7-9-16,0-1-1 0,0 4-1 0,0-1 0 0,0-3-15 0,0 1-3 16,-3-1-1-16,3 4 0 0,0 2-15 0,0-3-4 15,0-5 0-15,0 2 0 0,3 1-8 0,0 5 0 16,0 2 0-16,3 3 0 0,-3-2 0 0,0-1 0 15,2-5 0-15,1 0-11 0,0 6 11 16,0-1 0-16,3 4 0 0,0-4 0 0,0 0-10 0,0 4 10 16,0-1-12-16,3 5 12 0,-3 1-15 0,-1-1 4 15,4 0 1-15,-3 1 0 0,6 2-1 0,-6 0 0 16,3-3 0-16,0-2 0 0,0 0 11 0,3 2 0 16,-1-2-9-16,1-3 9 0,0-2 0 0,0-1 0 0,3-2 0 0,0 0 0 15,-4-8 0-15,4 0 0 16,0 2 0-16,0-2 0 0,-3 0 0 0,0 0 0 15,-3 0 0-15,-1 2 8 0,1 1 10 0,-3-1 2 0,0-2 0 0,-3 0 0 16,6 3 3-16,-6-3 1 0,-6-3 0 0,3 3 0 16,0 0 0-16,0 0 0 0,0-3 0 0,-3 3 0 15,-3 0-7-15,3 2-1 0,6 1 0 0,0-1 0 16,-4 3-3-16,4 1-1 0,-3-1 0 0,6 3 0 16,-3-3-12-16,3 3 8 0,-6 2-8 0,6-2 0 15,-3 5 0-15,3 3 0 0,-3 0 0 0,-3-3 0 16,6 3 0-16,-3-1 0 0,5 4 0 0,-5-1 0 15,0 1-25-15,3 4 1 0,3-2 1 0,0 3 0 16,-3-3-147-16,3 3-30 0,0-1-5 16,-1 1-2-16</inkml:trace>
  <inkml:trace contextRef="#ctx0" brushRef="#br0" timeOffset="141486.5972">7771 4225 1436 0,'0'0'32'0,"0"0"6"0,3 0 2 0,-3 0 0 0,0 0-32 0,0 0-8 15,0 0 0-15,0 0 0 16,0 0 64-16,0 0 12 0,0 0 3 0,6 8 0 0,0 0-47 0,-6-8-8 16,6 14-3-16,-3-1 0 0,3 3 19 0,0-3 3 15,-6 3 1-15,3 0 0 0,0-1-2 0,0 4 0 16,-3-6 0-16,0 6 0 0,0-3-6 0,0-1 0 16,0-1-1-16,0-1 0 0,-3 3-14 0,0-3-2 15,3-2-1-15,0-1 0 0,0-10-2 0,0 8-1 0,0-8 0 0,0 0 0 16,0 0-15-16,0 0 0 15,0 0-9-15,0 0 9 16,3-5-136-16,0-6-22 0,2-2-4 0,-5 0-712 0</inkml:trace>
  <inkml:trace contextRef="#ctx0" brushRef="#br0" timeOffset="141895.8426">8024 4061 1296 0,'0'0'28'15,"3"6"7"-15,-3-6 1 0,0 0 0 0,6 5-36 0,-6-5 0 0,0 0 0 0,0 0 0 16,0 0 128-16,0 0 18 0,0 0 4 0,0 0 1 16,0 0-44-16,0 0-9 0,-6 5-2 0,0 1 0 0,0-1-44 0,0 0-8 15,0 0-3-15,0 1 0 0,6-6-23 0,0 0-5 16,-6 2-1-16,6-2 0 0,-6 8-12 0,3 0 0 15,3-8 0-15,0 0 0 0,0 0 0 0,0 8-8 16,-3 0 8-16,3-8-13 0,0 0-1 0,6 8 0 16,0 3 0-16,0-3 0 0,0 2 5 0,0-2 1 15,6 0 0-15,0 3 0 0,-6-3 0 0,0-1 0 16,0 4 0-16,0 0 0 0,3-3 8 0,-6 2 0 16,-3-2-9-16,5 5 9 0,1 1 0 0,-3-1 0 15,-9-3 0-15,3-2 0 0,3 6 24 0,-5-1 4 0,2 0 0 16,-3 0 0-16,0-5 17 0,3 3 4 15,-6-1 1-15,0-2 0 0,0 0-11 0,0-3-3 16,3 1 0-16,0-4 0 0,0 1-12 0,0 0-2 0,0-3-1 0,-3 0 0 31,9 0-47-31,-6-6-10 0,-6-2-1 0,6-2-747 0,6-3-150 0</inkml:trace>
  <inkml:trace contextRef="#ctx0" brushRef="#br0" timeOffset="142012.5202">7780 3918 1890 0,'0'0'41'0,"0"0"9"0,0 0 2 0,0 0 1 0,0 0-42 0,0 0-11 0,3 6 0 0,-3-6-558 15,0 0-114-15</inkml:trace>
  <inkml:trace contextRef="#ctx0" brushRef="#br0" timeOffset="142497.4878">8569 3646 1666 0,'-9'8'36'0,"9"-8"8"0,0 0 2 0,0 8 2 0,-3 0-39 0,0 2-9 0,0-2 0 0,3 6 0 16,0-1 60-16,3 5 9 0,0 1 3 0,0 5 0 15,-3-1-18-15,0 4-3 0,0-1-1 0,0 1 0 16,0-1-8-16,0 3-2 0,3 0 0 0,-3-2 0 16,3-1-17-16,-3 1-4 0,3-1-1 0,-3-5 0 15,3 3-7-15,-3-3-2 0,3 1 0 0,-3-4 0 0,6 1 1 0,-6-1 0 16,2-2 0-16,1-3 0 15,0 1-2-15,0-1-8 0,-3-5 12 0,0 0-4 16,0-3-31-16,0-5-6 0,3 8-2 0,-3-3 0 16,0-5-118-16,0 0-24 0,0 0-5 0</inkml:trace>
  <inkml:trace contextRef="#ctx0" brushRef="#br0" timeOffset="143078.1665">8470 3937 1396 0,'0'0'31'0,"3"8"6"0,3 0 2 0,0 0 0 0,0 0-31 0,0-3-8 16,-6-5 0-16,12 5 0 0,3 1 41 0,0-4 7 15,0 1 2-15,0-6 0 0,2 1-11 0,1 2-3 16,0-6 0-16,-3-2 0 0,0 0 9 0,0-2 2 0,0-1 0 0,-3 1 0 16,-3-4 17-16,2 1 3 0,1 0 1 0,-3-3 0 15,-3 0-23-15,0 0-4 0,0-2-1 0,-3 2 0 16,3 0-12-16,-6-2-4 0,3 2 0 0,-3 0 0 15,0 3-5-15,0 2-2 0,0 3 0 0,0 0 0 16,0 0-9-16,3 3-8 0,-3 5 9 0,0 0-9 16,0 0 0-16,0 0-12 0,0 0 1 0,3 11 0 15,0 2-12-15,0 3-2 0,3 2-1 0,-3 1 0 16,0 4 12-16,0-1 2 0,0 1 1 0,0 1 0 16,-3 3 11-16,0-3-8 0,0 2 8 0,0-2-8 15,0 0 8-15,0-1 0 0,0 1 0 0,0 0 0 0,0 3 0 16,0-4 0-16,0 1 0 0,0-3 0 15,-3 0 0-15,3-2 11 0,0-3-3 0,0-3 0 16,3 0 8-16,-3-2 0 0,0-6 1 0,0-5 0 0,0 0 4 0,6 6 1 16,-6-6 0-16,0 0 0 0,3-3 4 0,3-2 1 15,0-3 0-15,0-3 0 0,0-2-7 0,-1-3-2 16,-2 3 0-16,3-3 0 0,-3 0-18 0,3 3 0 16,0 2 0-16,0 1-9 0,-3 2-3 0,0 0-1 15,0 5 0-15,-3 3 0 0,3-3-7 0,6 1 0 16,-6 4-1-16,6-2 0 15,-3 3-8-15,3 2-2 0,-3 1 0 0,3 2 0 0,0 0 19 0,0-1 3 16,0 1 1-16,-3 0 0 0,-4 0 8 0,4 0 0 0,3-3 0 0,-3 1-8 16,-3-4 16-16,6-2 3 0,-3 0 1 0,-6 0 0 15,0 0 9-15,9-2 3 0,-3-4 0 0,0 1 0 16,0 0 5-16,0-3 2 0,-3-3 0 0,-3 1 0 16,6-1-21-16,-6 1-10 0,-3-4 10 0,3 1-10 31,0 0-44-31,-3 0-14 0,0-1-3 0,0 4-657 0,0-3-131 0</inkml:trace>
  <inkml:trace contextRef="#ctx0" brushRef="#br0" timeOffset="143435.3669">9238 3905 1638 0,'0'0'36'16,"0"0"7"-16,0 0 1 0,0 0 3 0,0 0-38 0,0 0-9 0,-6 6 0 0,6-6 0 0,0 0 101 15,-6 7 19-15,-3-1 3 0,4-4 1 0,-1 1-33 0,0 0-7 16,-3-1 0-16,0 1-1 0,0 2-39 0,3-5-7 16,0 3-1-16,-3 0-1 0,3-1-35 0,3-2 0 15,-3 0 0-15,6 0 0 0,0 0 0 0,0 0 0 16,0 0-10-16,6 8 10 0,-3 0-26 0,3 0 2 16,-3 0 1-16,6-3 0 0,0 3 7 0,0 0 0 15,0 0 1-15,0 0 0 0,0-3 15 0,-3 3-9 16,2-2 9-16,1 1-8 0,0 1 8 0,-3 0 0 15,0 0 0-15,-3 0 0 0,0 3 9 0,0-3 4 16,-3 0 1-16,0 0 0 0,-3 0 19 0,0 0 4 16,0-1 1-16,3 1 0 0,-6 3-2 0,3-3-1 0,-3 2 0 0,0 1 0 15,3-3-13-15,-3 0-2 0,3-3-1 0,-2 1 0 16,-1-4-19-16,6-2 8 0,-6 3-8 0,0-3 0 31,0-3-99-31,6 3-26 0,0 0-6 0,-3-5-948 0</inkml:trace>
  <inkml:trace contextRef="#ctx0" brushRef="#br0" timeOffset="143601.3952">8967 3683 2350 0,'0'0'52'15,"0"0"10"-15,0 0 2 0,0 0 3 0,0 0-54 0,0 0-13 0,0 0 0 0,0 0 0 16,0 0 56-16,0 0 9 0,0 0 2 0,0 0 0 15,0 0-53-15,0 0-14 0,0 0 0 0,0 0-764 16,0 0-158-16</inkml:trace>
  <inkml:trace contextRef="#ctx0" brushRef="#br0" timeOffset="144448.8394">9890 4016 1690 0,'0'0'48'0,"0"0"11"0,-3-2-47 0,3 2-12 15,-6-8 0-15,3 3 0 0,-3-1 100 0,3 1 17 16,-3 0 4-16,3-1 1 0,-3 4-46 0,3-4-10 0,-2 1-2 0,-1 0 0 16,0 2-22-16,0-2-5 0,0 0-1 0,0 2 0 15,0 0-19-15,0 3-4 0,0-2-1 0,0 4 0 16,0 1-12-16,0 2 0 0,-3 3 0 0,6 0 0 15,-6 3 0-15,6 2-16 0,-3 0 3 0,3 6 1 16,-3 2 1-16,6-3 1 0,-3 4 0 0,3-1 0 16,3 0 1-16,-3 0 0 0,6-2 0 0,-3-4 0 15,3-1 9-15,-3 2 16 0,6-3-4 0,-3-5-1 16,0 0-3-16,0 0-8 0,3-6 12 0,-3 1-4 16,0-3 10-16,3-3 2 0,-3-2 0 0,0 0 0 15,3-3 5-15,-3-3 2 0,2 1 0 0,-2-4 0 16,3-2-11-16,-6 1-1 0,0-1-1 0,0 0 0 15,-3 3-6-15,3-1-8 0,0 4 11 0,0 2-11 16,0 3 0-16,-3-3 0 0,0 5 0 0,0 3 0 0,0 0 0 0,0 0-14 16,0 0 4-16,6 3 1 0,3-1 0 0,-9-2 0 15,3 8 0-15,3 0 0 0,3-3 9 0,-3 3 0 16,0 0 0-16,-6-8 0 0,0 0 0 0,12 8 0 16,0-2 0-16,0-4 0 0,-3 1 0 0,2-3 0 15,-2 2 0-15,3-2 8 16,0 3-138-16,0-3-27 0,-3 0-6 0</inkml:trace>
  <inkml:trace contextRef="#ctx0" brushRef="#br0" timeOffset="145071.8473">10756 4008 1303 0,'0'0'28'0,"0"0"7"0,0 0 1 0,3-5 0 0,0 3-28 0,-3-4-8 16,3 1 0-16,-3-3 0 0,3 3 100 0,-3-1 18 15,-3-2 4-15,3 3 1 0,-3-3-20 0,0 3-4 16,0-3-1-16,0 3 0 0,-3-3-25 0,0 0-5 16,1 3 0-16,-1-1-1 0,0-2-26 0,0 3-5 15,0 2 0-15,-3 3-1 0,0-2-19 0,3 2-3 16,0 0-1-16,-3 2 0 0,3 4-12 0,0 2-10 15,-3 0 2-15,3 2 0 0,0 3-10 0,0 1-2 16,0 1 0-16,6 4 0 0,-3 0 5 0,0-1 1 16,3-2 0-16,3 5 0 0,0-2 14 0,0-4 0 15,3 1-10-15,-3 0 10 0,3-3 0 0,3-2 0 16,-3 2 0-16,3-2 0 0,-3-6 8 0,0 0 2 16,3-2 1-16,0-3 0 0,0-3 12 0,0 1 2 15,-3-4 1-15,3 1 0 0,-1-5 18 0,1-1 3 0,0-5 1 16,0 0 0-16,-3-5-7 0,3-3-1 0,-3 3 0 0,0-5 0 15,0 2-10-15,0-3-2 0,-3 1-1 0,0-1 0 16,0 1-5-16,-3 2-1 0,3 0 0 0,-6 1 0 16,0 1-9-16,3 1-1 0,0-3-1 0,-3 6 0 15,0-1-10-15,0 4 0 0,0-1 9 0,0 2-9 16,3 1 0-16,-3 5 0 0,3-2 0 0,0 2 0 16,3 2-40-1,-6 1-2-15,3 3-1 0,0 2 0 16,0 0-145-16,3 5-30 0,0 0-6 0,-3-5-820 0</inkml:trace>
  <inkml:trace contextRef="#ctx0" brushRef="#br0" timeOffset="145249.1026">10911 3937 1310 0,'3'11'37'0,"-3"-11"8"0,3 8-36 0,0 2-9 16,0 1 0-16,0-1 0 0,-3 1 95 0,3 2 17 15,-3-2 3-15,3 2 1 0,-3 0-37 0,0-2-7 16,3-1-2-16,0-2 0 0,0 0-33 0,-3-8-6 15,0 0-2-15,0 0 0 0,0 0-15 0,6 5-3 16,3-2-1-16,-3 0 0 16,-6-3-138-16,6-3-27 0,3-2-5 0</inkml:trace>
  <inkml:trace contextRef="#ctx0" brushRef="#br0" timeOffset="145375.586">11018 3757 1668 0,'0'0'47'0,"0"0"11"0,-3-3-46 15,3 3-12-15,0 0 0 0,-3 0 0 0,-3 0 30 0,6 0 4 0,0 0 1 0,0 0 0 32,0 0-50-32,0 0-9 0,0 0-3 0,6 0-471 0,0 0-94 0</inkml:trace>
  <inkml:trace contextRef="#ctx0" brushRef="#br0" timeOffset="145657.1836">11143 3797 1706 0,'0'0'37'15,"0"0"8"-15,0 0 2 0,-6 5 1 0,0 3-38 0,0-5-10 0,-2 5 0 0,2-3 0 16,-3 0 71-16,3 0 12 0,-3 1 2 0,0-1 1 16,0-2-34-16,3-1-6 0,0 4-2 0,0-4 0 0,0 1-31 0,3 0-13 15,3-3 11-15,0 0-11 0,0 8 0 0,0-3-18 16,0 0 2-16,3 3 1 0,3 0-4 0,0 0-1 16,3 0 0-16,-3 0 0 0,3 0 10 15,0 2 2-15,0-2 0 0,3 0 0 0,-3 0 0 0,-1 3 0 16,-2-3 0-16,0-3 0 0,0 3 16 0,-3 0 3 15,0 0 1-15,0 0 0 0,-6 5 34 0,0-5 7 16,3-3 2-16,-3 3 0 0,0 0 4 0,-3 0 1 16,3 0 0-16,-3-3 0 0,3 0-26 0,-2 1-5 15,2-4-1-15,3-2 0 0,0 0-28 0,0 0-12 16,-6 3 1-16,0-3-743 0,0 0-149 16</inkml:trace>
  <inkml:trace contextRef="#ctx0" brushRef="#br0" timeOffset="146281.3692">11384 3871 1364 0,'0'0'30'0,"0"0"6"0,0 0 2 0,0 0 0 0,0 0-30 0,0 0-8 0,0 0 0 0,-3-3 0 15,0 1 84-15,3 2 15 0,0-6 3 0,0 6 1 16,-3-5-27-16,1 2-6 0,-1-2-1 0,0 0 0 16,3 5-19-16,-6-3-4 0,3-2-1 0,-3 0 0 15,0-1-7-15,0 4-2 0,0 2 0 0,0-3 0 16,0 6-12-16,-3-3-4 0,3 2 0 0,-3 4 0 16,-3-1-9-16,3 3-3 0,0 0 0 0,3 2 0 15,0-2-8-15,0 5 0 0,1-2 0 0,-1 2 0 16,-3 3 0-16,6 0 0 0,-3-3 0 0,0 3 0 15,3 3-9-15,0-1 9 0,3-2 0 0,0 0 0 16,0 0 0-16,3 0 0 0,0 0 0 0,3-6 0 16,0 1-8-16,0-1 8 0,0 1 0 0,-6-11 0 15,6 10-44-15,2-2-1 0,4-2-1 0,0-4 0 16,0-2-128-16,3-2-26 0,-3-1-4 0</inkml:trace>
  <inkml:trace contextRef="#ctx0" brushRef="#br0" timeOffset="146952.3379">11554 3905 1436 0,'0'0'32'0,"0"0"6"0,-3 3 2 0,3-3 0 0,-6 3-32 0,3-3-8 16,-6 0 0-16,6 2 0 0,-3 1 58 0,0-1 10 0,0 1 3 16,0 0 0-16,1 2-24 0,-1-2-5 0,3 2-1 15,0 3 0-15,-3 3-23 0,3-4-5 0,-3 7-1 0,3-4 0 16,3 4-12-16,-3-1 0 0,3 0 0 0,0 0 0 15,3 0 0-15,-3 1 0 0,3-1 0 16,0-3 9-16,0 1 1 0,3-3 0 0,0 0 0 0,3 0 0 16,-7 0 5-16,4-3 1 0,0-2 0 0,3-1 0 15,-3 1 5-15,0-3 2 0,-6 0 0 0,9-5 0 16,-3 2 9-16,3-2 3 0,-6 0 0 16,3-3 0-16,-3 0-1 0,3-3 0 0,-3 3 0 0,0-2 0 15,0 2-5-15,0-3-1 0,-3 0 0 0,0 3 0 16,0-2-11-16,0 5-2 0,0-3-1 0,0 0 0 15,0 0-3-15,0 0-1 0,0 3 0 0,0-1 0 16,3 1-10-16,0 0 0 0,-3-1 0 0,6-2 0 16,-3 3 0-16,3 0 0 0,-3 0 0 0,3 2 0 15,0-2-9-15,-1-1 9 0,1 4 0 0,0-1 0 16,0 0-9-16,3 1 9 0,-3 2 0 0,3 2-9 0,0 1 9 16,-9-3-13-16,9 5 5 0,-6 3 8 0,3-2-8 15,-6-6 8-15,6 8 0 0,0-1 0 0,-3 1 0 0,3 0 0 16,-3 0 0-16,0 0 0 0,3-2 0 0,-6-6 0 15,0 7 8-15,0-7-8 0,6 6 13 0,-6-6-2 16,0 0-1-16,0 0 0 0,3 8 2 0,-3-8 1 16,0 0 0-16,0 0 0 0,0 0 3 0,6 0 1 15,2-3 0-15,-8 3 0 0,6-5 1 0,0-1 0 16,0-4 0-16,0 2 0 0,3-3-5 0,-3 1-1 16,0-1 0-16,3-2 0 0,0 0-12 0,-3 2 11 15,0-2-11-15,3 2 10 0,-3-2-20 0,0 5-4 16,0 0-1-16,0 3 0 0,-3 0-1 0,3-1-1 0,-6 6 0 0,0 0 0 15,0 0-7-15,6 6 0 0,-1-1-1 0,-2 3 0 16,3 0 2-16,-3 5 1 0,3 0 0 0,-3-2 0 16,3-1 13-16,-3 1 9 0,0 2-12 0,0-2 12 15,3 2 0-15,-3-2 0 0,0-3 0 0,0 2 0 16,0-2-8-16,3 0-8 0,-3-3-2 0,0 3 0 16,-3-8-30-1,6 3-7-15,-6-3-1 0,0 0 0 0,3 5-44 16,3-2-8-16,0-6-3 0,0-2-466 0,3 0-94 0</inkml:trace>
  <inkml:trace contextRef="#ctx0" brushRef="#br0" timeOffset="147215.343">12063 3498 1112 0,'0'0'24'0,"0"0"6"0,-3 8 1 0,3 2 0 0,0-4-31 0,-3 2 0 16,3 2 0-16,-3 1 0 0,3 2 72 0,-3 3 9 15,3 0 2-15,-3 2 0 0,3 6-13 0,0 0-2 16,0 2-1-16,-3 1 0 0,3 2 1 0,0 0 0 16,-3 0 0-16,3 0 0 0,0 0-19 0,0-5-3 15,0 0-1-15,0-3 0 0,0 0-22 0,0 0-5 16,3-2-1-16,-3-3 0 0,0-3-6 0,3 3-2 16,-3-3 0-16,3 0 0 0,-3-5 0 0,3 3 0 15,0-3 0-15,-3-3 0 16,0-5-37-16,0 0-7 0,0 0-1 0,3 8-1 15,-3-8-69-15,0 0-14 0,0 0-2 0</inkml:trace>
  <inkml:trace contextRef="#ctx0" brushRef="#br0" timeOffset="147558.3747">12018 3900 1396 0,'0'0'31'0,"0"0"6"0,3-5 2 0,3-1 0 0,-3 4-31 15,0-6-8-15,0 5 0 0,3-2 0 0,-3 0 68 0,3 2 13 0,0 0 3 0,0-2 0 16,0 0-40-16,3-1-7 0,0 1-1 0,0 5-1 15,-3-3-14-15,6 1-2 0,-3-1-1 0,3 3 0 16,-4 3-18-16,-8-3 0 0,6 5 0 0,3 0 0 16,0 3 0-16,0 0 0 0,-6 3 8 0,3-1-8 15,3 1 16-15,-3 0 0 0,-3 2 0 0,0-3 0 16,3 1-2-16,-6 0-1 0,6-1 0 0,-6 1 0 16,0-3 1-16,3 0 0 0,0-3 0 0,-3-5 0 15,0 8 2-15,0-8 1 0,0 0 0 0,0 0 0 16,0 0-53-16,0 0-12 0,0 0-1 0,6-8-1 15,3 0-144-15,-6-3-29 0,-3-2-5 0,0 0-2 16,0-3 79-16,0-2 16 0,-3 2 3 0,0-3 1 16,0 1 27-16,-3-1 4 0,3 1 2 0,-3 2 0 0,0-3 217 0,0 1 43 15,3 4 9-15,0 4 1 0,0-1-28 16,-3 1-7-16,3 2-1 0,3 5 0 0,0-5-80 0,-3 6-16 16,0-1-3-16,3 3-1 0,6-3-36 0,-6 3-16 15,0 0 0-15</inkml:trace>
  <inkml:trace contextRef="#ctx0" brushRef="#br0" timeOffset="148366.9344">12322 3932 1292 0,'0'0'28'0,"0"0"7"0,3 5 1 0,-6 6 0 0,3-3-36 0,-3-3 0 0,3 3 0 0,0 0 0 16,0 2 64-16,0-2 7 0,-3 0 1 0,3 0 0 15,3-3-21-15,-3 3-4 0,0-2-1 0,0-6 0 16,0 0 0-16,3 5 0 0,-3-5 0 0,0 0 0 16,0 0 1-16,0 0 0 0,0 0 0 0,0 0 0 15,0 0 8-15,0 0 1 0,3-3 1 0,0-2 0 16,0-3-7-16,-3 3-2 0,3-3 0 0,-3 0 0 15,6-3-11-15,-3 1-2 0,-3-1-1 0,0 3 0 0,3-2-17 16,0-1-3-16,0 6-1 0,0-3 0 16,0 2-13-16,3 1 0 0,-6 0 0 0,0 5 0 0,0 0 0 0,0 0 0 15,0 0-8-15,0 0 8 0,9 3-12 0,-3 4 2 16,0 1 0-16,2 0 0 0,-5 3 10 0,3 0-10 16,0-1 10-16,0 1-10 0,0-1 10 0,-3 1 0 15,3-3 0-15,-3 0 0 0,0 0 0 0,3 2 0 16,-3-2 0-16,0 0 0 15,0-3-39-15,3 1-2 0,-3-1-1 0,-3-5 0 16,0 0-96-16,6 5-19 0,3-5-4 0,-3-2-446 16,-6 2-89-16</inkml:trace>
  <inkml:trace contextRef="#ctx0" brushRef="#br0" timeOffset="148753.9483">12569 3852 1295 0,'0'0'36'0,"0"0"9"0,0 0-36 0,0 0-9 0,0 0 0 0,0 0 0 15,0 0 105-15,-6 0 19 0,0 3 4 0,6-3 1 16,0 0-61-16,-3 11-12 0,0-3-2 0,0-1-1 16,3 4-5-16,0 2-2 0,0-2 0 0,0 2 0 15,-3 0-22-15,6 1-5 0,0-4-1 0,0 3 0 16,0-2 12-16,3 2 2 0,0-2 1 0,0-3 0 16,-3 2-19-16,3-2-4 0,0 0-1 0,0 0 0 15,0-3 3-15,-6-5 0 0,0 0 0 0,9 6 0 16,-9-6-3-16,12 2 0 0,-3 1 0 0,-9-3 0 15,0 0 19-15,12-5 3 0,-7-1 1 0,4 1 0 0,-3-3-12 0,3-2-3 16,-3 2 0-16,3-3 0 0,-3 0-9 0,0-2-8 16,3 3 9-16,0-1-9 0,-3 0 0 0,-3 4-16 15,0 1 1-15,3 1 1 0,-3 0 14 0,-3 5-12 16,0 0 12-16,0 0-12 16,0 0-26-16,0 0-5 0,0 0-1 0,3 5 0 0,0 3 24 0,0 2 5 15,0-2 1-15,-3 3 0 0,0-3 14 0,3 3 0 16,0-4 0-16,0 4 0 0,-3 0 0 0,3-3 0 15,0-1 0-15,0 1 0 0,2-5 0 0,-5-3 0 0,0 0 0 16,6 3 0 0,0-1-132-16,3-4-32 0,-3-1-8 0,0-2-671 15</inkml:trace>
  <inkml:trace contextRef="#ctx0" brushRef="#br0" timeOffset="148870.7127">12846 3942 1677 0,'0'0'36'0,"0"0"8"0,-6 3 2 0,3 2 2 0,0 1-38 0,3-6-10 0,-3 5 0 0,-3-3 0 15,3 4 48-15,3-6 7 0,0 0 1 0,0 0 1 16,0 0-57-16,0 0-14 0,0 0-2 0,0 0-804 16</inkml:trace>
  <inkml:trace contextRef="#ctx0" brushRef="#br0" timeOffset="149170.0042">12920 3548 1825 0,'0'0'40'0,"0"0"8"0,0 0 1 0,-3-3 3 0,3 3-41 0,0 0-11 16,0 0 0-16,-3-2 0 15,3 2 48-15,0 0 7 0,0 0 1 0,0 0 1 16,0 0-37-16,0 0-8 0,0 0-2 0,0 0 0 0,0 0-10 0,3 5 0 16,0 3 0-16,0 0-11 0,0 3 3 0,0 4 0 15,3-1 0-15,-3 2 0 0,0 2 8 0,-3 6 11 16,3 0-3-16,-3 2 0 0,0-2-8 0,0 2 0 15,0 1 0-15,-3 2 0 0,0-5 19 0,3 0 1 0,0-1 1 16,0-1 0-16,0-1-21 0,0-5 8 0,0-1-8 0,0 1 0 16,0 0 31-16,0-3 1 0,-3-2 1 0,3 0 0 15,-3 2-19-15,3-5-4 0,0-3-1 0,-3 0 0 32,3-5-59-32,3 8-12 0,-3-8-2 0,0 0-575 0,0 0-114 0</inkml:trace>
  <inkml:trace contextRef="#ctx0" brushRef="#br0" timeOffset="149500.6017">12902 3969 1602 0,'0'0'35'0,"0"0"7"0,0 0 2 0,0 0 1 0,0 0-36 0,6-6-9 0,0 4 0 0,-3-1 0 16,0-2 45-16,6 2 7 0,0 1 2 0,0-1 0 16,-3-5-34-16,6 5-6 0,0-2-2 0,0 0 0 15,0-1 0-15,0 1 0 0,0 0 0 0,-1 2 0 16,1-2-3-16,-6 5-1 0,3-3 0 0,0 3 0 15,-3 3-8-15,3-3 0 0,-9 0 0 0,0 0 8 0,3 8-8 16,0 0 0-16,3 0 0 0,-6 0 0 0,3 0 21 16,0 0 9-16,0 2 2 0,0 1 0 0,0-3-21 0,-3 5-11 15,0 0 12-15,3 0-12 0,0-2 8 0,0 2-8 16,-3 0 0-16,3 1 0 0,0-1 0 0,0 0 8 16,0 3-8-16,-3 3 0 0,0-1 16 0,3-2-3 15,-3 0-1-15,-3 0 0 0,0 0 20 0,3-1 4 16,-3 1 1-16,3 0 0 0,0 0 3 0,0 0 0 15,-3-3 0-15,3 0 0 0,0 1-22 0,0-4-4 0,-3-2-1 16,6 0 0 0,3 0-94-16,-3-3-19 0,3 1-4 0,3-4-1 0</inkml:trace>
  <inkml:trace contextRef="#ctx0" brushRef="#br0" timeOffset="149849.1339">13391 3654 2258 0,'-6'-11'64'0,"3"6"14"0,0 2-62 0,3 3-16 0,0 0 0 0,-3-5 0 15,3 0 72-15,3-3 11 0,-3 5 2 0,6-7 1 16,0 7-46-16,3-8-10 0,-1 6-2 0,4-3 0 16,0 3-4-16,3 2-2 0,3 1 0 0,-3-1 0 15,0 0-6-15,0 3-2 0,3 3 0 0,-7 2 0 16,4 1-14-16,0 1 0 0,-3 1 0 0,0 3 0 0,-3 2 0 0,0 0 0 16,-6 3 0-16,0 3 0 0,0-3 12 0,-3 2-1 15,-3 1 0-15,0 2 0 0,0-3-11 0,-3 6 12 16,0-3-12-16,0 1 12 0,0-1-24 0,0 0-4 15,-3 0 0-15,3 0-797 16,-3 0-159-16</inkml:trace>
  <inkml:trace contextRef="#ctx0" brushRef="#br0" timeOffset="149968.5531">13498 4297 2191 0,'0'0'62'0,"0"0"14"0,0 0-61 0,0 0-15 0,0 0 0 0,6 5 0 15,-6-5 110-15,0 0 19 0,0 0 4 0,3 3 1 16,-3-3-84-16,0 0-17 0,0 0-3 0,0 0-1213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19T18:09:25.9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11691 9903 1044 0,'-6'37'23'0,"6"-37"5"0,0 0 0 0,0 0 1 0,-3 6-29 0,-3-1 0 15,3-2 0-15,0-1 0 0,0-2 70 0,0 3 8 16,0-3 2-16,0 3 0 0,3-3-29 0,0 2-6 16,0-2-1-16,0 0 0 0,3 0-20 0,3 3-5 15,0 0-1-15,0 4 0 0,3 1-2 0,-3-2-1 16,-6-6 0-16,12 5 0 0,0 3 0 0,3 2 0 16,-3 1 0-16,-1 2 0 0,1 3-1 0,3-5 0 15,0 2 0-15,0-2 0 0,0-1 6 0,-3 1 0 16,3 2 1-16,-3-5 0 0,0 2-1 0,2 1 0 0,-5 2 0 0,3 1 0 15,0-4-8-15,-3 1-1 0,0-3-1 0,0-3 0 16,0-5-2-16,-3 5 0 0,3 3 0 0,-3 3 0 16,0-3 4-16,0 0 0 0,-3 2 0 0,0-5 0 15,-3-5-12-15,0 0-14 0,0 0 3 0,0 0 1 16,6 8-58-16,-6-8-11 16,0 0-2-16,0 0-1 0</inkml:trace>
  <inkml:trace contextRef="#ctx0" brushRef="#br0" timeOffset="281.4186">11950 9901 1108 0,'-3'-45'31'0,"3"45"8"0,0 18-31 0,0-5-8 15,-3-5 0-15,0 3 0 0,3 0 90 0,-3 2 17 16,0 0 3-16,0 0 1 0,0 1-24 0,0-1-5 16,-3 3-1-16,0-1 0 0,0 1-15 0,-3 6-3 15,0-1-1-15,-2 5 0 0,2 3-9 0,-6 0-1 16,3-2-1-16,-3 2 0 0,-3-5-19 0,3 5-4 16,-3 3-1-16,3-1 0 0,1-2-14 0,2 3-2 0,3-3-1 15,0-5 0 1,3-5-114-16,0-3-22 0,6 2-5 0</inkml:trace>
  <inkml:trace contextRef="#ctx0" brushRef="#br0" timeOffset="51220.9006">8289 8136 1296 0,'0'0'115'0,"0"0"-92"16,0 0-23-16,0 0 0 0,0 0 72 0,0 0 11 15,0 0 1-15,0 0 1 0,0 0-34 0,0 0-7 0,0 0-2 0,0 0 0 16,0 0-18-16,0 0-3 0,0 0-1 0,0 0 0 15,0 0 0-15,0 0 0 0,0 0 0 0,0 0 0 16,0 0 9-16,0 0 2 0,0 0 0 0,6 0 0 16,0-3-3-16,-6 3-1 0,0 0 0 0,0 0 0 15,6 0-8-15,-6 0-2 0,0 0 0 0,3 3 0 16,3-6-6-16,-6 3-2 0,6 6 0 0,-1 2 0 16,-2-8-1-16,-3 0-8 0,0 0 12 0,6 0-4 15,0 2 5-15,0-2 1 0,-6 0 0 0,0 0 0 16,0 0 2-16,6 3 0 0,0 2 0 0,-6-5 0 15,9 0-4-15,-3-3 0 0,-6 3 0 0,6-2 0 16,0 2-1-16,3 5-1 0,-3-2 0 0,0-1 0 16,0 1-2-16,0-3-8 0,3 3 12 0,-3-1-4 15,3 1-8-15,-3 0 0 0,-1-3 9 0,1 0-9 16,3 2 10-16,0-4-2 0,-3-1-8 0,-6 3 12 16,9 5-1-16,0 1-1 0,-3-1 0 0,-3 0 0 15,0-2-2-15,-3-3 0 0,9-3 0 0,0 3 0 0,0 3 0 0,0 5 0 16,-3-6 0-16,3 1 0 0,0-3 0 0,-9 0 0 15,0 0 0-15,8 0 0 0,4 0-8 0,-3 0 0 16,-9 0 9-16,9 3-9 0,0-1 0 0,-3-2 9 16,0 3-9-16,-6-3 0 0,12 3 0 0,-3-1 0 15,0-2 0-15,3 3 0 0,-12-3 8 0,9 3-8 16,0-1 0-16,3 1 0 0,-4-3 12 0,1 2-12 16,-3-2 12-16,3 0-12 0,0 0 10 0,0 3-10 0,0 0 8 15,-3-1-8-15,3-2 8 0,-3 3-8 16,3-6 0-16,0 9 8 0,-3-1-8 0,0-2 0 15,3-1 9-15,-9-2-9 0,0 0 0 0,6 3 8 0,2 2-8 16,1 1 0-16,0-1 0 0,0-3 9 0,-3 1-9 0,0-3 0 16,3 5 9-16,0-2-9 0,-6-3 0 0,6 3 9 15,0-1-9-15,0 1 0 0,0 2 9 0,0-2-9 16,-3 0 0-16,-6-3 9 0,9 2-9 0,-6 1 0 16,-3 0 10-16,0-3-10 0,5 2 8 0,-5-2-8 15,0 0 11-15,9 5-3 0,-9-5-8 0,9 6 12 16,-3-1-3-16,-6-5-1 0,9 8 0 0,0-3 0 15,0-2-8-15,-9-3 10 0,0 0-10 0,12 5 10 16,0 0-10-16,-3-2 0 0,-9-3 0 0,12 3 8 16,-3 2-8-16,0-2 0 0,-1-1 0 0,-8-2 0 15,9 6 8-15,0-4-8 0,3 4 0 0,-6-4 8 16,3 4-8-16,0-4 0 0,0 1 0 0,0 2 0 16,-3-2 0-16,3 2 8 0,0-2-8 0,0 2 8 15,0 0-8-15,0 1 0 0,-1-4 9 0,1 4-9 16,0 1 0-16,-3-1 0 0,3-1 0 0,0 0 8 15,-3 1-8-15,6-1 0 0,-3 0 0 0,0 0 0 0,0-5 0 0,0 6 0 16,0-4 0-16,3 4 0 0,-1-6 0 0,-2 5 8 16,0 3-8-16,3-3 0 0,-3-2 0 0,6 2 0 15,-3-2 0-15,-3 2 8 0,0 0-8 0,0 1 0 16,0-1 0-16,-9-5 0 0,0 0 0 0,15 5 0 16,-4 1 0-16,-11-6 8 0,12 8-8 0,3-6 0 15,-3 3 0-15,0 3 0 0,-3 0 0 0,3 0 0 0,-3-2 0 16,3-1 0-16,-3-5 0 0,0 5 9 0,2-2-9 0,1 2 0 15,0 0 8-15,-3 1-8 0,-3-4 0 0,3 4 0 16,3-1 8-16,-3 3-8 0,0-3 0 0,0 0 0 16,0 1 8-16,0-1-8 0,0 0 0 0,-3 3 0 15,2-2 0-15,1-4 0 0,3 3 0 0,-3 1 0 16,3-4 8-16,-3 6-8 0,0 3 0 0,0-6 0 16,3 0 8-16,-3 1-8 0,0-1 0 0,0 0 0 15,-3 1 9-15,3-1-9 0,2 0 0 0,-2 1 9 16,0 1-9-16,3-1 0 0,-6-1 0 0,-6-5 0 15,6 5 0-15,6 3 0 0,0-2 8 0,0 2-8 16,0-3 0-16,0 5 0 0,-3-4 9 0,-1 2-9 16,1-3 0-16,0 3 9 0,0 0-9 0,0-3 0 15,3 0 8-15,-3 1-8 0,0-4 0 0,0 1 0 16,0 0 8-16,-3-1-8 0,3 4 0 0,-3-4 0 16,3 1 0-16,-3-1 8 0,0 1-8 0,-6-3 0 15,0 0 8-15,8 3-8 0,1 2 0 0,3-2 0 16,-3-1-41-16,0 1-15 0,0 2-4 15,-3 1 0-15,6-4 52 0,-6 1 8 0,3-3 0 0,0 0 8 0,-3 3 47 0,3-1 9 16,0 3 3-16,-4 1 0 0,1-4-52 0,3 1-15 16,-3 0 0-16,3-1 8 15,-3 1-56-15,3 0-12 0,0 2-1 0,0 0-1 0,3-2 50 0,-6-1 12 16,3 1 0-16,-3 0 0 0,3-1 0 0,-9-2 0 16,9 8 0-16,0-2 0 0,-1-1 60 0,1-2 4 15,0-1 2-15,0 1 0 0,-9-3-52 0,0 0-14 16,9 0 0-16,-9 0 0 15,0 0-45-15,15 0-15 0,-3 0-2 0,-12 0-1 0,0 0 103 0,12 5 20 16,-3-2 4-16,0 2 0 0,3 0-49 0,-3 1-15 0,-3-4 0 0,2 1 8 16,-2 2-8-16,3 1 0 0,0-4 0 0,0 1 0 15,-3 0 0-15,3-1 0 0,-9-2 0 0,6 5 8 16,0 1-8-16,3-1 0 0,0 0 0 0,-3 1 0 16,-6-6 0-16,9 2 0 0,0 4 0 0,-3-6 0 15,3 0 0-15,-1 0 0 0,-2 7 0 0,3-1 0 16,-3-1 0-16,0-2 0 0,-6-3 0 0,6 5 0 15,3 0 0-15,0 1 0 0,-3-6 0 0,3 2 0 16,0 4 0-16,-3-1 0 0,0-3 0 0,3 4 0 16,-3-4-49-16,0 4-11 0,0-4-3 0,0 4 0 15,-1-4 51-15,1 1 12 0,0 0 0 0,0 2 0 16,0 0 52-16,0-2 11 0,-6-3 1 0,9 2 1 16,0 1-153-16,-3 2-30 0,-6-5-6 15,9 3-2-15,-3 0 102 0,-6-3 24 0,0 0 0 0,6 0 0 16,3 5 103-16,-3-2 20 0,-6-3 4 0,9 0 1 15,-9 0-104-15,9 0-24 0,-3 0 0 0,-6 0 0 0,0 0 0 16,12 2 0-16,-4 1-9 0,4 0 9 0,-3-1 0 0,0 1 0 16,0-3 8-16,0 2-8 0,0 1 0 0,-3 0 0 15,-6-3 0-15,9 0-12 0,3 0 12 0,-3 0 0 16,0 0 0-16,-9 0 10 0,0 0-10 0,12 2 0 16,-4-2 0-16,1 6 0 0,0-4 0 0,0 4 0 15,0-1 0-15,0-2 0 0,0-3 0 0,0 2 0 16,-3 1 0-16,3 2 0 0,3-2 0 0,-6 2 0 0,0-2 8 15,3-1-8-15,0 4 0 0,-1-4 0 0,-2 1 0 0,0 0 0 16,3 5 0-16,0-3 0 0,0-2 0 0,-3 2 0 31,3 0-49-31,-3-2-12 0,0-1-3 0,0-2 0 0,3 3 103 0,0 0 20 0,-3 2 4 0,0 0 1 16,3 1-56-16,0-4-8 0,-4 1-8 0,1-1 8 16,0 1 0-16,-6-3 0 0,0 0 0 0,9 5 0 15,3 1 0-15,-3-1 0 0,-3 0 10 0,-6-5-2 16,0 0-8-16,12 3 0 0,0-3 0 0,-12 0 0 15,0 0 0-15,12 3 0 0,-3 2 0 0,0 0 0 16,0 0 0-16,0-2 0 0,2-3 0 0,-2 3 0 16,0 2 8-16,-9-5 1 0,9 3 0 0,3-1 0 15,-3 1-9-15,0 2-12 0,-9-5 2 0,9 3 1 16,0 5 9-16,0-3-13 0,0 0 5 0,-9-5 8 16,0 0 0-16,0 0 8 0,6 6 2 0,-6-6 0 15,0 0-10-15,0 0-14 0,0 0 3 0,0 0 1 16,0 0 10-16,0 0 0 0,0 0 0 0,0 0 0 0,0 0 0 15,0 0 0-15,0 0 0 0,0 0 0 0,0 0-12 0,0-6-1 16,-6 4 0-16,3-1 0 16,3-2-82-16,-3 0-16 0,0-3-3 0,0 0-1 15,0-3-73-15,-3 3-16 0,6 8-2 0</inkml:trace>
  <inkml:trace contextRef="#ctx0" brushRef="#br0" timeOffset="54274.2491">2687 9316 932 0,'0'0'20'0,"0"0"5"0,0 0 1 0,0 0 0 0,0 0-26 0,0 0 0 0,0 0 0 0,0 0 0 0,0 0 45 0,0 0 4 15,6 0 1-15,0 0 0 0,-6 0 10 0,0 0 3 16,6 0 0-16,-3 0 0 0,0 0-3 0,-3 0 0 16,0 0 0-16,3 3 0 0,3-3-9 0,-6 0-3 15,0 0 0-15,0 0 0 0,9 0-10 0,-9 0-2 16,0 0-1-16,6 0 0 0,2 0-7 0,-2 0-2 15,3 0 0-15,-9 0 0 0,0 0-7 0,12 0-2 16,-6-3 0-16,3 3 0 0,0 0 2 0,-9 0 0 16,6 0 0-16,6-3 0 0,-3 3-2 0,-3-2 0 0,-6 2 0 15,9-3 0-15,-3-2-1 0,3-1-1 0,-3 4 0 16,0-3 0-16,2-1-1 0,-2 4 0 0,3-1 0 16,0 0 0-16,-3-2-2 0,0 2-1 15,3 1 0-15,-3-1 0 0,0 0-2 0,3 1 0 0,0-4 0 0,0 1 0 16,-3 3-1-16,6-1-8 0,-6 0 12 0,3 1-4 15,-1-4-8-15,1 4 10 0,0-4-10 0,6 6 10 16,-3-5-10-16,0 2 10 0,-3 1-10 0,-9 2 10 16,12-3-2-16,0 3-8 0,-6-2 12 0,-6 2-4 15,15-3 0-15,2 3 0 0,-8-3 0 0,3 3 0 16,-3-2 2-16,0 2 0 0,3 2 0 0,0-2 0 16,-3-2-2-16,0-1-8 0,0 0 12 0,0 1-4 15,0 2-8-15,0-3 12 0,-1 0-12 0,-8 3 12 16,6-2-4-16,3-1-8 0,0 3 12 0,-9 0-4 15,9-5-8-15,3 2 10 0,-3-2-10 0,0 0 10 0,3 2-2 16,-3 0 0-16,0 3 0 0,0-2 0 0,0 2-8 0,0-3 8 16,-1 0-8-16,4-2 8 0,0 8-8 0,0-3 10 15,0-3-10-15,-3 3 10 0,0 0-10 0,0 0 10 16,3 0-10-16,0 0 10 0,-3-3 8 16,3 3 2-16,-4 0 0 0,-8 0 0 0,0 0-20 0,12-2-14 15,-6-1 2-15,6 0 1 0,3 1 11 0,-6-1 0 16,0 0 0-16,0 1 8 0,3 2-8 0,0-5 0 15,-6-1 8-15,6 4-8 0,2-1 0 0,-2 0 0 16,0 1 0-16,-3 2 8 0,3-3-8 0,0 0 0 16,0 1 0-16,-3-1 8 0,3-2-8 0,0 0 0 15,3-1 0-15,-4 1 0 0,-2 0 0 0,0 2 0 0,3 0 0 16,-3 3 0-16,0-5 0 0,3 0 9 0,3-3-9 0,-3 3 0 16,3 2 9-16,-3-2-9 0,5-1 0 0,-2 1 9 15,-3-3-9-15,0 5 10 0,3-2-10 0,-3 2 10 16,3-2-10-16,0 3 0 0,0-4 9 0,-4 1-9 15,4 0 0-15,0 2 9 0,0-2-9 0,3-1 0 16,-3-1 8-16,3 1-8 0,0 4 0 0,-1-4 0 16,1 4 0-16,-6-4 0 0,3 1 0 0,0 0 0 15,3-1 0-15,-3 1 0 0,3-3 0 0,-4 0 0 16,1 3 9-16,0-3-9 0,0 3 0 0,0-1 9 16,3 1-9-16,-3 3 0 0,0-6 0 0,-3 2 0 15,-1 1 0-15,4 0 0 0,-3 2 0 0,6-2 8 16,-3 0-8-16,3 2 0 0,0 0 0 0,-3-2 0 15,-4 0 0-15,4-1 0 0,-3 4 0 0,3-4 0 16,-3 1 0-16,0-3 0 0,-3 6 0 0,3-1 0 0,3-2 0 16,0 2 8-16,-4 3-8 0,1-3 0 0,0-2 0 0,0 0 0 15,-3-3 0-15,0 5 0 0,3 0 0 0,-3 1 0 16,3-1 8-16,0 3-8 0,-6 0 0 0,6-2 0 16,-1-1 0-16,1 0 0 0,-3 3 0 0,3 0 0 15,3 0 0-15,-3 0 0 0,0-2 0 0,0 2 0 16,-3 0 0-16,3-3 0 0,2 0 0 0,-2 1 8 15,-6-1-8-15,-6 3 0 0,12 0 0 0,0-5 0 16,0 2 0-16,-3 0 0 0,-9 3 0 0,15-2 0 16,-3-1 0-16,3 1 0 0,-6-1 0 0,5 0 0 0,-2 3 0 15,0-5 0-15,-3 0 0 0,3 2 0 0,0 6 0 16,0-3 0-16,-3 0 0 0,3-6 0 16,-3 1 0-16,0 0 0 0,3 7 0 0,-4-2 0 15,1-2 0-15,3-4 0 0,-3 6 0 0,0 0 0 0,3-2 0 0,-3-1 0 16,0 3 0-16,0-2 0 0,6 2 0 0,-6 0 0 15,3-3 0-15,-3 3 0 0,2-3 0 0,-2 1 0 16,3 2 0-16,0-6 0 0,-3 4 0 0,3-1 0 16,3 3 0-16,-3-3 0 0,0 3 0 0,3 0 0 15,-1 0 0-15,-2 0 0 0,0-5 0 0,3 5 0 16,-6-3 0-16,6 1 0 0,0-1 0 0,0-2 0 16,-3 5 0-16,0-3 0 0,2 1 0 0,1-1 0 15,-3 0 0-15,3 3 0 0,-3-2 0 0,0 2 0 16,3-3 0-16,0 0 0 0,0 3 0 0,-4-2 0 15,7 2 0-15,0-3 0 0,-3 0 0 0,3 1 0 16,-3-1 0-16,-3 3 0 0,3-5 0 0,-3 2 0 0,2 1 0 16,1 2 0-16,0-3 0 0,3 3 0 0,3-3 0 15,-3 1 0-15,0-1 0 0,-1 0 0 0,4 1 0 0,-3-1 0 16,0 0 0-16,3-2 0 16,-3 2 0-16,3-2 0 0,-4 5 0 0,1-3 0 0,0 1 0 0,0-1 0 15,-6 1 0-15,9-1 0 0,0 3 0 0,-1 0 0 16,4-3 0-16,-3 3 0 0,-6 0 0 0,3-2 0 15,3-1 0-15,-1 0 0 0,4 1 0 0,0-1 0 16,0 0 0-16,0 1 0 0,-6-4 0 0,2 4 0 16,1-4 0-16,0 4 0 0,-3-1 0 0,3 1 0 15,-3-1 0-15,-1 0 0 0,1 1 0 0,0-4 0 16,0 1 0-16,3 0 0 0,0 5 0 0,0-6 0 0,-4 4 0 0,1-3 0 16,-3 2 0-16,3 0 0 0,0 1 0 0,3-1 0 15,-3 0 0-15,-4-2 0 0,1 0 0 0,3 2 0 16,0 0 0-16,0 1 0 0,-6-1 0 0,3-2 0 15,3 2 0-15,-4 1 0 0,-2-4 0 0,3 4 0 16,3-1 0-16,-3 0 0 0,0-2 0 0,0 2 0 16,0 1 0-16,-3-1 0 0,-1-2 0 15,4 2 0-15,0 0 0 0,3 1 0 0,3-1 0 0,-6 1 0 16,-3 2 0-16,0-6 0 0,-1 4 0 0,4-1 0 16,0 3 0-16,3-3 0 0,-6 1 0 0,3-1 0 15,0 0 0-15,-3-2 0 0,3 2 0 0,-1-2 0 16,-2 5 0-16,3-2 0 0,-3-1 0 0,0-2 0 15,-3 2 0-15,3 0 0 0,0 3 0 0,-3-2 0 16,3-4 0-16,0 4 0 0,-4 2 8 0,4-3-8 16,3-2 0-16,-6-1 0 0,0 4 0 0,3-1 0 15,0-2 0-15,-3 2 0 0,0 1 0 0,3-1 0 0,0-2 0 0,2 2 0 16,1-2 0-16,-3 2 0 0,-3 0 55 0,0 1 9 16,0-4 1-16,0 4 1 15,0-1-104-15,-9 3-21 0,9 3-4 0,3-3-1 0,0-3 52 0,0 1 12 16,-12 2 0-16,11-8 0 0,4 10 0 0,-3-4 0 15,-3-1 0-15,-3 0 0 0,3-2 0 0,-9 5 0 16,9 0 0-16,3 0 0 0,-3-3 0 0,0 1 0 16,0-4 0-16,-9 6 0 0,6-2 0 0,6-3 0 15,-6 5 0-15,2-3 0 0,1 0 0 0,3 3 0 16,-3 3 0-16,-3-3 0 0,3-3 0 0,-3-2 0 16,-6 5 0-16,9 0 0 0,0-3 0 0,0 1 0 15,-3-1 0-15,0 0 0 0,0 3 0 0,0 0 0 0,-6 0 0 16,0 0 0-16,6-2 0 0,0-1 0 0,2 0 0 0,1 1 0 15,-9 2 0-15,9 0 0 0,0-3 0 0,0 0 0 16,-3 1 0-16,0-1 0 0,3 1 0 0,0 2 0 16,3 0 0-16,-6-3 0 0,0 3 0 0,3-3 0 15,-3 3 0-15,3-2 0 0,0 2 0 0,-1 0 0 16,1-3 0-16,-9 3 0 0,0 0 0 0,3-3 0 16,0 1 48-16,6-1 13 0,0 3 3 0,0-3 0 15,-9 3-103-15,9 0-20 0,0-5-4 0,0 5-1 16,3-3 52-16,-6 3 12 0,3-5 0 0,0 5 0 15,0 0 0-15,-9 0 0 0,9-3 0 0,-1 3 0 16,4 0 0-16,-6 0 0 0,-6 0 0 0,0 0 0 16,9-2 0-16,0 2 0 0,-3 0 0 0,-6 0 0 15,9-3 0-15,-9 3 0 0,6 3 0 0,-6-3 10 0,6 0-10 0,-6 0 10 16,0 0-10-16,0 0 10 16,6 0-10-16,-6 0 0 0,0 0 0 0,0 0 0 15,0 0-75-15,6-3-17 0,-6 3-3 0,0 0-1079 16</inkml:trace>
  <inkml:trace contextRef="#ctx0" brushRef="#br0" timeOffset="55424.1558">9762 8512 1332 0,'-3'26'29'0,"6"-18"7"0,0-3 0 0,-3-5 1 0,-6-2-29 0,3 2-8 0,3-3 0 0,3 0 0 16,-3-2 47-16,3 0 8 0,-3-3 1 0,3-3 1 15,3 1-21-15,-3-4-5 0,-3-1-1 0,3-1 0 16,3 0-7-16,0 3-2 0,0-1 0 0,0-1 0 16,3-4-5-16,0 0 0 0,0 1-1 0,0 2 0 15,0 0-4-15,-4 3-1 0,7-6 0 0,-3 1 0 16,6-1-2-16,-3 6 0 0,0-5 0 0,0 4 0 16,0 4-8-16,0-1 8 0,3-2-8 0,-6 2 8 15,-1 6 2-15,1 0 0 0,3 2 0 0,-3-2 0 0,-3 2 0 0,3 1 0 16,0 2 0-16,-9 0 0 15,0 0-34-15,6-3-6 0,0 0-2 0</inkml:trace>
  <inkml:trace contextRef="#ctx0" brushRef="#br0" timeOffset="56295.6708">10378 7874 1087 0,'0'0'24'0,"0"0"4"0,0 0 2 0,0 0 1 0,0 0-31 16,0 0 0-16,0 0 0 0,0 0 0 0,0 0 116 0,0 0 18 0,18-13 3 0,-18 13 1 15,0 0-30-15,0 0-5 0,3-13-2 0,-3 13 0 16,6-14-17-16,-6 1-4 0,-3-3-1 0,3 6 0 16,0 10-39-16,-3-11-8 0,-3-2-2 0,0 0 0 15,-3 2-12-15,3-2-2 0,-3 2-1 0,1 3 0 16,-1-5-5-16,-3 5-1 0,3 0 0 0,-3 3 0 16,3 0-9-16,0-1 0 0,0 6 0 0,0 0 0 15,3 0 0-15,0 0 0 0,0 0-9 0,0 6 9 31,0 2-33-31,0 5 0 0,-3 0 0 0,4 3 0 0,5 5 5 16,-3 0 0-16,3-2 1 0,0-1 0 0,3 1 10 0,2 5 1 0,1-1 1 0,0 1 0 16,3-3 3-16,-3-2 1 0,0-3 0 0,3 0 0 15,3-1 11-15,0 1-8 16,6 3 8-16,-3-9-8 16,0-2 20-16,-3-8 4 15,-1-10 0-15,-2-1 1 0,0-2 55 0,-3 0 12 16,-3-6 1-16,0 1 1 0,-3-3-37 15,0-1-7-15,0-1-2 0,0-1 0 0,0 0-8 0,-3-5-3 16,0 2 0-16,0 1 0 0,0-3-9 0,0 2-3 16,-6 4 0-16,3-4 0 0,3 3-8 0,-5 3-1 15,2-3-8-15,0 6 12 0,-3-1-12 0,3 1 9 16,0 2-9-16,-3 0 8 0,3 3-8 0,-3 2 0 16,3 3 0-16,0 3 0 0,3-3-18 0,-3 5-2 15,6 3-1-15,-3-2 0 16,3 2-41-16,0 0-8 0,-9-3-2 0,9 3 0 15,0 0-86-15,0 0-18 0,0 8-3 0</inkml:trace>
  <inkml:trace contextRef="#ctx0" brushRef="#br0" timeOffset="56676.6664">10471 7194 1663 0,'-6'0'36'0,"6"0"8"0,0-3 2 0,-3 1 1 0,0 2-38 0,3 0-9 0,0 0 0 0,0 0 0 16,0 0 70-16,0 0 12 0,-3 5 2 0,3-5 1 15,0 11-59-15,-3-1-12 0,3 3-2 0,0 3-1 16,0 3-11-16,0 2 8 0,0 5-8 0,-3 1 8 0,3-3-8 0,0 5 0 16,6 3 0-16,-6-1 8 0,3 4-8 0,3-4 0 15,-3 1 0-15,6 0 8 0,0-3-8 0,-1 3 0 16,1 2 0-16,3-2 0 0,-3-6 0 0,3-2 0 16,-3-3 0-16,0 1 8 0,3-4-8 0,0 1 0 15,0-4 0-15,-3 1 8 16,3-5-29-16,-1 0-7 0,1-1 0 0,0-2-1 15,0-3-123-15,0 1-25 0,0 2-5 0,-3-3-501 0</inkml:trace>
  <inkml:trace contextRef="#ctx0" brushRef="#br0" timeOffset="56957.7992">10640 7527 1538 0,'0'0'44'0,"0"0"8"0,-3 0-41 0,3 0-11 0,0 0 0 0,0 0 0 15,3 6 60-15,0-1 11 0,6 3 1 0,0 3 1 16,3-4-17-16,0 4-3 0,0 0-1 0,3-1 0 16,0 1-18-16,-1-1-4 0,1 4-1 0,0-6 0 15,3-1-6-15,-3 1-2 0,0 0 0 0,0 0 0 16,-3 0-5-16,0-2 0 0,-1-1-1 0,-2 3 0 0,-9-8-5 15,12 5-1-15,0-2 0 0,-6 2 0 0,-6-5-17 16,6 0-4-16,-6 0-1 0,9 3 0 16,-9-3-130-16,0 0-25 0,0 0-6 0</inkml:trace>
  <inkml:trace contextRef="#ctx0" brushRef="#br0" timeOffset="57170.0015">10819 7427 1676 0,'3'24'48'0,"-6"-19"9"0,-3-2-45 0,0-1-12 0,0 6 0 0,0 0 0 16,0 0 91-16,3 0 16 0,-3 8 3 0,3-3 1 15,0 3-44-15,0 0-9 0,0 2-2 0,-3 1 0 16,3-1-32-16,0 1-8 0,0 2 0 0,0-2-1 16,0-3-7-16,0-1 0 0,3-1-8 0,0 1 12 15,0-1-12-15,0-1-18 0,0-2 4 0,0-4 1 31,3 4-143-31,-3 0-28 0,3-3-5 0</inkml:trace>
  <inkml:trace contextRef="#ctx0" brushRef="#br0" timeOffset="57371.2411">11093 7652 1724 0,'0'0'38'0,"0"0"8"0,3 10 2 0,0 4 0 0,-3 1-39 0,3 4-9 15,0 2 0-15,-3-2 0 0,0 2 44 0,0-3 6 16,0 1 2-16,3-3-595 16,-3 0-118-16</inkml:trace>
  <inkml:trace contextRef="#ctx0" brushRef="#br0" timeOffset="58105.8259">11233 7128 1504 0,'0'0'43'0,"0"0"9"0,0 0-42 0,0 0-10 16,0 0 0-16,-3-5 0 0,0 2 100 0,-3-2 17 0,3-1 4 0,0 1 1 16,-3 0-40-16,3 2-8 0,0-2-2 0,-3 0 0 15,0-1-30-15,0 1-6 0,0 2-2 0,0-2 0 16,0 0-15-16,0 2-3 0,0 6-1 0,6-3 0 16,-9 8-15-16,3 2 9 0,-3-2-9 0,3 0 8 15,3 3-8-15,-2-1-12 0,2 4 2 0,0 1 1 16,3 7-4-16,0-1-1 0,3 3 0 0,0 2 0 15,2 0 1-15,1 6 0 0,3 0 0 0,3-6 0 16,0 1 13-16,0-1 0 0,0-7-10 0,3 2 10 16,3 3 0-16,-6-3 0 0,0-8 0 0,2 0 0 15,1-2 0-15,0-3 10 0,-6-3-10 0,3-2 10 16,0 0 5-16,-3-3 1 0,0-3 0 0,-3-2 0 16,0-3 17-16,3-6 4 0,-6 1 1 0,3-5 0 15,-3-3 10-15,0-3 1 0,-3-3 1 0,-3 1 0 16,0-6 5-16,-3 6 1 0,0-3 0 0,-3 2 0 15,0 3-21-15,-3 0-4 0,-3 6-1 0,3-1 0 16,3-2-16-16,-3 5-3 0,0 0-1 0,-3 3 0 0,4 0-10 16,2 2-11-16,-3 1 3 0,3 2 0 15,0 3-118-15,3-1-23 0,0 1-5 0,0 2-617 16,6 3-123-16</inkml:trace>
  <inkml:trace contextRef="#ctx0" brushRef="#br0" timeOffset="58578.5639">11486 7403 2030 0,'0'-13'44'0,"0"2"10"0,-3 3 2 0,3 3 1 0,3 2-45 0,-3 3-12 0,0 0 0 0,0 0 0 0,0 0 62 0,0 0 10 16,0 0 3-16,3 6 0 16,0 2-31-16,3 2-7 0,-3 1-1 0,-1 2 0 0,4 0-4 0,-3 3-2 15,3 0 0-15,0 0 0 0,-3 0-14 0,3-3-2 16,0 0-1-16,-3-2 0 0,3 2-13 0,-3-5 8 15,3 0-8-15,-3-3 0 16,3 0-24-16,-3 1-10 0,-3-6-2 0,6 2-1 16,-6-2-154-16,6 0-30 0,-3 0-7 0</inkml:trace>
  <inkml:trace contextRef="#ctx0" brushRef="#br0" timeOffset="59021.2318">11402 6874 1810 0,'-9'-19'40'0,"6"11"8"0,-3-2 1 0,0 2 3 15,-2 0-42-15,5 0-10 0,0 3 0 0,-3-3 0 0,6 3 98 0,-3-1 18 16,6 4 3-16,-3-1 1 0,3 0-49 0,0 3-10 16,3-2-1-16,2 4-1 0,4-2-35 0,0 6-6 15,3 2-2-15,0-1 0 0,3 1-5 0,0 3-2 16,3 5 0-16,-4 2 0 0,1-2-9 0,3 3 12 15,0-1-12-15,0 1 12 0,-3 5-4 0,0-1 0 16,2 1 0-16,-5 3 0 0,0 2 5 0,0 3 1 16,0-1 0-16,-3 4 0 0,-3 2 0 0,0 0 0 15,-6 0 0-15,3 0 0 0,0 0-14 0,-3-3 11 0,0 1-11 16,-3-6 10-16,2 3-10 0,1-6 0 16,0 0 9-16,0-4-9 15,-3-1-41-15,6-5-13 0,-3 2-2 0,-3-5-717 0,0 1-143 0</inkml:trace>
  <inkml:trace contextRef="#ctx0" brushRef="#br0" timeOffset="61134.7565">3750 8006 530 0,'0'0'15'0,"0"6"3"0,0-6-18 0,0 0 0 0,0 0 0 0,0 0 0 15,-3 0 85-15,3 0 14 0,0 0 2 0,0 0 1 16,0 0-3-16,0 0-1 0,0 0 0 0,0 0 0 16,-3-3 10-16,0 0 3 0,3 3 0 0,-3-5 0 15,-3 0-28-15,3-1-6 0,-3 1-1 0,3 0 0 16,-3 0-23-16,0-1-5 0,0 1 0 0,-3-3-1 15,3 3-13-15,-3-3-2 0,3 3-1 0,-3-1 0 16,0 1-15-16,0 0-2 0,-3-1-1 0,4 4 0 16,-1-1-1-16,-3 3 0 0,-3-5 0 0,3 5 0 15,3 0 3-15,-3 2 0 0,-3 1 0 0,3 0 0 16,3-1-15-16,0 6-15 0,3-2 3 0,1 2 1 16,5-1-9-16,0 4-1 0,-3 5-1 0,3 0 0 15,0 0-2-15,3 2-1 0,5 1 0 0,4-1 0 16,-3 3 11-16,6 3 2 0,-3-3 1 0,6 3 0 15,-3 0 1-15,3-3 0 0,3 0 0 0,-4-2 0 16,4-3 0-16,-3 0 0 0,0-6 0 0,0-2 0 0,0 0 10 16,-3-3 0-16,-4-5 0 0,-2 0-8 0,3-2 8 0,0-1 14 15,-6 0-3-15,3-2-1 0,-6-5 9 16,3-4 1-16,-3-4 1 0,0-6 0 0,-6 3 20 16,3-3 4-16,-3-2 1 0,3-1 0 0,-6 1 1 15,0-1 0-15,0 1 0 0,0-3 0 0,0 2-10 0,-3-2-1 16,0-3-1-16,0 1 0 0,-2-4-15 0,-1 1-2 15,0-1-1-15,0 1 0 0,-3-3-8 0,0 3-1 16,0-1-8-16,-3 1 12 0,-3 2-4 0,4 0-8 0,-4 0 11 16,0 6-11-16,0 0 12 0,3 4-12 0,6 4 12 15,-3 2-12-15,1 3 0 0,2 2 0 0,3 3 0 16,0 3 0-16,6 2 0 0,-3-2 0 0,0 2 0 0,6 3 0 16,-3 6 0-16,3-6-19 0,3 10 3 0,0 3 0 15,3 3-5-15,3 3-1 0,3 5 0 0,3 2 0 16,-1 3 10-16,4 3 1 0,6 2 1 0,0 3 0 15,3 0 2-15,-6 3 0 0,8 2 0 0,-8-2 0 16,3-3 8-16,0-2 0 0,-3-1 0 0,-1-2 0 16,-2-3 0-16,3-3 9 0,-6-2 0 0,3 0 0 15,3-6-20-15,-6 1-4 0,-1-3-1 0,-5-3 0 16,3 0-39-16,-3-2-8 16,-3-6-1-16,0 0-1 0,-6-5-102 0,6 3-20 15,3-3-4-15</inkml:trace>
  <inkml:trace contextRef="#ctx0" brushRef="#br0" timeOffset="61534.6085">3723 7049 1609 0,'0'-19'35'0,"0"19"7"0,-3-5 2 0,0 2 2 0,-3 0-37 0,6 1-9 0,0 2 0 0,-3-3 0 16,-3 0 72-16,6 3 13 0,0 0 3 0,0 0 0 16,0 0-26-16,0 6-5 0,-3-1-1 0,3 3 0 15,0 5-27-15,0-2-5 0,0 5-2 0,3 0 0 16,0 5-12-16,0 8-2 0,3 0-8 0,0 3 12 15,3 5-12-15,0 2 11 0,0 4-11 0,-3 2 10 16,5-3 3-16,1 0 1 0,0 1 0 0,0-1 0 16,0 0-4-16,6 1-1 0,0-4 0 0,-6-4 0 15,0-1 0-15,5-5 0 0,-2-2 0 0,6-6 0 16,0-3-1-16,-3 4-8 0,0-9 12 0,0 0-4 16,-1-2-8-16,1-3 0 0,0 2 9 0,0-5-9 15,-3 1-11-15,0-1-6 0,0-2-2 0,0-1 0 16,-4-2-101-16,1 3-20 0,0 0-4 0</inkml:trace>
  <inkml:trace contextRef="#ctx0" brushRef="#br0" timeOffset="62847.3325">4116 7258 1386 0,'0'-8'30'0,"-3"8"6"0,3 0 2 0,-6-3 2 0,3 0-32 0,3 3-8 0,0 0 0 0,-9-5 0 15,9 5 81-15,-9-13 15 0,0 0 4 0,3-1 0 16,-3 1-28-16,-3 3-4 0,3 2-2 0,0-3 0 16,0 0-12-16,-3 3-2 0,1-2-1 0,-1 5 0 15,0-3-15-15,0 2-4 0,-3 4 0 0,6-1 0 16,0 0-7-16,-3 3-1 0,0 0-1 0,3 6 0 16,0-4-9-16,1 6-2 0,2 0 0 0,0 3 0 15,0 2-26-15,3 3-6 0,3 2 0 0,3 4-1 16,-3 4-4-16,6 1-1 0,3-1 0 0,2 3 0 15,4 3 5-15,3 2 1 0,3 1 0 0,0-1 0 16,0-5 7-16,0 3 1 0,5-3 1 0,-2 0 0 16,-3-2 11-16,3-4 0 0,0-7 0 0,-4 0 0 0,1-3 0 0,-3-2 12 15,0-6-2-15,-3-5-1 0,0 0 6 0,-3-2 1 16,0-6 0-16,-4-3 0 0,1 0 16 0,-6-2 4 16,3-3 1-16,-3-2 0 0,-3-6 15 0,0-2 2 15,-3-1 1-15,0 1 0 0,0-3-5 0,-3-3-1 16,0 5 0-16,1-2 0 0,-4 0-19 0,3 0-4 15,0 3-1-15,-3 4 0 0,0 1-13 0,0 3-2 0,0-1-1 16,0 1 0-16,0 4-25 0,0 1-6 0,0 3-1 16,0-1 0-1,0 3-123-15,0 3-25 0,1 0-5 0,2 2-876 0</inkml:trace>
  <inkml:trace contextRef="#ctx0" brushRef="#br0" timeOffset="63479.5458">4327 7316 1918 0,'-9'-11'42'0,"9"11"9"0,0-2 1 0,-3-4 3 0,0 6-44 0,3 0-11 0,3 3 0 0,-3 2 0 15,3-2 92-15,0 2 16 0,0 3 3 0,0 3 1 16,3-3-66-16,0 2-13 0,0-2-2 0,3 3-1 15,3 2-12-15,0 0-2 0,-3-2-1 0,2 5 0 16,1-3-6-16,-3 3-1 0,3-3 0 0,0 3 0 16,0-3-8-16,0 0 10 0,-6-2-10 0,3-1 10 0,3 1-27 0,-3-3-6 15,0-3-1-15,-4 3-711 16,-5-8-142-16</inkml:trace>
  <inkml:trace contextRef="#ctx0" brushRef="#br0" timeOffset="63780.0169">4562 7194 1875 0,'0'0'41'0,"0"0"9"0,0 0 2 0,6 13 0 0,3-2-41 0,0-3-11 0,-3 0 0 0,3 0 0 16,3 0 71-16,-3-3 12 0,0 5 2 0,0-4 1 15,-1 2-19-15,1 0-4 0,0 0-1 0,0 7 0 16,0 1-22-16,-3 0-5 0,3 0-1 0,-3 0 0 16,0 0-12-16,3 0-2 0,-6 0-1 0,3-1 0 15,-3-1-19-15,0-1 0 0,3 0 0 0,-3-2-767 16,-3-3-157-16</inkml:trace>
  <inkml:trace contextRef="#ctx0" brushRef="#br0" timeOffset="65535.1681">4875 6882 843 0,'0'-5'24'0,"0"5"5"0,0 0-29 0,0 0 0 15,-3-6 0-15,3 4 0 0,-3-1 106 0,0 0 15 16,0-2 3-16,0 2 1 0,3 3-37 0,0 0-7 0,-3-5-1 0,3 2-1 16,-3-2-16-16,0 0-3 0,0 2-1 15,3 3 0-15,-6-2-12 0,3-1-3 16,-3 0 0-16,0 1 0 0,0-1-15 0,0 6-3 0,0-3-1 15,0 5 0-15,-3-2-9 0,0-1-1 0,3 3-1 0,0 1 0 16,1-4-14-16,-1 4 11 0,0 2-11 0,3 0 10 16,0 2-10-16,3 3 12 0,-3 1-12 0,6-1 12 15,0 3-12-15,0 0 0 0,3-1 0 0,0 1 0 16,-1-2 0-16,4-1 0 0,0-3 0 0,3 1 0 16,0 2 0-16,-3-5 0 0,3 0 0 0,-3-3 0 15,0 1 0-15,0-4 0 0,-3 1 0 0,3 0 8 16,0-3 3-16,-9 0 0 0,0 0 0 0,6-6 0 15,2 1 13-15,-5-3 2 0,-3 0 1 0,0 0 0 16,0-2 2-16,0 2 1 0,-3-3 0 0,-2 1 0 16,2-1-17-16,-3 3-3 0,6-3-1 0,0 3 0 15,0 3-9-15,-3 0 0 0,0 0 9 0,3-1-9 0,0 6 0 16,0 0-8-16,0 0 0 0,6 0 0 0,0 3-11 16,-6-3-1-16,8 8-1 0,4 0 0 0,6 0 13 15,-3 0 8-15,-3 2-10 0,3 4 10 16,3-1 0-16,-3 0-9 0,0-2 9 0,-4 2 0 0,1 0 0 15,-3 3 0-15,3 0 0 0,-3 0 0 0,0 0 0 0,-3-1 0 16,0 1 8-16,0 3-8 0,0-1 13 0,-3 1-1 16,-3-3-1-16,3 0 0 0,-3-1 1 0,0 4 1 15,0-6 0-15,-3 0 0 0,0-5 5 0,0 0 1 16,0-2 0-16,-3 2 0 0,-3-6-1 0,0 3 0 0,3-2 0 16,-3 2 0-16,0-5-33 0,0 0-6 0,0-2-2 0,0-4 0 31,4 1-44-31,-4-3-9 0,0-2-1 0,3 2-593 0,3-5-118 0</inkml:trace>
  <inkml:trace contextRef="#ctx0" brushRef="#br0" timeOffset="65904.9748">4970 6720 1411 0,'0'0'31'0,"0"6"6"0,0-6 2 0,0 0 1 0,0 0-32 0,0 0-8 0,0 0 0 0,0 0 0 16,0 0 43-16,-3 5 7 0,3 0 2 0,0 3 0 15,3-2-30-15,0 4-6 0,-3-2 0 0,3 3-1 0,0-1 6 16,3 3 2-16,-3-2 0 0,3 2 0 16,0-2 11-16,3-1 2 0,-3 1 1 0,3-3 0 0,-4 0-7 0,4-3-2 15,0 0 0-15,0 1 0 0,3-4-7 0,-3 1-1 16,0-6-1-16,0 1 0 0,-3-4 1 0,3-1 1 15,-3 4 0-15,0-5 0 0,0 3 12 0,-3-3 3 16,-3-3 0-16,3 3 0 0,-3-2 6 0,0 2 2 16,0-3 0-16,-6 3 0 0,3 0-13 0,-3 0-3 15,3 3 0-15,-6-3 0 0,3 5-3 0,-3 1-1 16,0-4 0-16,0 4 0 0,-3-1-24 0,3 1 0 0,-6 2 0 16,6-3 0-1,4 0-28-15,-4 1-12 0,0-1-1 0,9 3-1 16,0 0-142-16,-3 0-29 0,3 0-6 0</inkml:trace>
  <inkml:trace contextRef="#ctx0" brushRef="#br0" timeOffset="66318.6561">5208 6678 974 0,'0'0'28'0,"0"0"5"0,0 0-33 0,0 0 0 0,0-5 0 0,3-3 0 15,-3 3 104-15,0 5 15 0,0 0 2 0,-3-6 1 16,0 1-34-16,0 0-6 0,3-1-2 0,0 6 0 16,-6-2-22-16,6 2-5 0,0 0-1 0,-6 0 0 15,0 2 0-15,6-2-1 0,-3 8 0 0,0-2 0 16,3 4-31-16,-3-2-5 0,6 0-2 0,-3 3 0 16,3-1-13-16,3 1 9 0,-3-1-9 0,3 1 8 15,0-3-8-15,0 0 0 0,0 2 0 0,0-4 0 16,0-1 0-16,3-2 0 0,-3-1 0 0,0 1 8 0,-6-3 3 0,6 0 0 15,3-5 0-15,-3 2 0 0,0-2 3 0,-1-1 1 16,-2-1 0-16,-3-1 0 0,0 0 8 0,0-3 1 16,0 6 1-16,0-3 0 0,0 3-10 0,0 5-3 15,0 0 0-15,-3-6 0 0,3 6 2 0,0 0 0 16,0 0 0-16,0 0 0 0,0 0-5 0,0 0-1 16,0 0 0-16,9 0 0 0,-3 3-8 0,0 0 0 15,3-3 0-15,-9 0 0 0,0 0 0 0,9 0-14 0,3-3 3 0,-3 0 1 31,0 1-47-31,-3-4-10 0,0-2-1 0,0 3-1 16,0-3-110-16,0-2-21 0,-6 2-5 0,0-6-302 0,3 1-60 0</inkml:trace>
  <inkml:trace contextRef="#ctx0" brushRef="#br0" timeOffset="66542.1371">5181 6236 1436 0,'0'0'32'0,"0"0"6"0,0 0 2 0,0 0 0 0,0 0-32 0,-6 6-8 0,6-6 0 0,-6 5 0 15,6-5 75-15,0 0 13 0,0 8 4 0,3 5 0 16,-3 3-45-16,3 0-9 0,3 0-2 0,3-1 0 16,0 7 6-16,3-4 1 0,-3 3 0 0,3-2 0 15,6-1-5-15,-3 4-1 0,2-7 0 0,1 1 0 16,-3 3-13-16,0-6-4 0,3 3 0 0,-3-5 0 16,0-1-7-16,-3-2-1 0,3 0-1 0,-1-3 0 15,-2-2-23-15,0 0-5 0,0-3-1 0,-3-3 0 16,3 0-50-16,-3 1-11 0,0-4-1 0,-3 1-533 15,0-6-107-15</inkml:trace>
  <inkml:trace contextRef="#ctx0" brushRef="#br0" timeOffset="66797.6295">5149 5956 2066 0,'0'0'45'0,"0"0"10"0,0 0 1 0,3-3 3 0,-3 3-47 0,8 0-12 0,1-3 0 0,3 3 0 16,6 3 54-16,0 0 9 0,6 2 1 0,3 0 1 15,2 1-24-15,4 2-5 0,6 2 0 0,-3 6-1 16,-1-3-9-16,4 6-2 0,-6 5 0 0,-1-1 0 16,1 4-9-16,0 2-3 0,0 5 0 0,-4 3 0 15,1 6 0-15,-3-1-1 0,0 0 0 0,-6 3 0 16,2 8-11-16,-2-2 0 0,0 2 0 0,-3-1-1152 15</inkml:trace>
  <inkml:trace contextRef="#ctx0" brushRef="#br0" timeOffset="70189.4345">8429 10313 1011 0,'0'0'22'0,"0"8"5"0,0-8 1 0,0 0 0 0,0 0-28 0,-3 6 0 16,3-6 0-16,0 0 0 0,0 0 20 0,0 0-1 16,0 0-1-16,0 0 0 0,0 0-1 0,0 0 0 0,0 0 0 0,0 0 0 15,0 0 13-15,0 0 2 0,0 0 1 0,0 0 0 16,0 0 23-16,0 0 4 0,0 0 0 0,0 0 1 16,6 5-4-16,-6-5-1 0,0 0 0 0,0 0 0 15,6 3-15-15,0-1-3 0,-6-2-1 0,6 0 0 16,-1 0-13-16,-5 0-4 0,6 3 0 0,3-3 0 15,-9 0-11-15,6 0-9 0,0 0 12 0,0 0-12 16,3-3 10-16,-3 3-10 0,-6 0 8 0,6 0-8 16,3 0 0-16,0 0 8 0,0 0-8 0,0 0 0 15,0 0 0-15,0 0 0 0,0-2 0 0,0 2 0 16,2 0 0-16,-2 0 8 0,0-3-8 0,0 3 0 16,0 0 0-16,0 0 0 0,0 0 0 0,0 0 0 15,0 0 0-15,0 0 8 0,0 0-8 0,0 0 0 16,0 0 0-16,-1 0 0 0,1 0 0 0,0-3 0 15,0 1 0-15,0-1 0 0,3 3 0 0,-3-3 0 16,0 3 0-16,0-2 8 0,0-1-8 0,3 0 0 16,-3 3 0-16,0-2 8 0,0 2-8 0,-1-3 0 0,7 1 0 15,-6-1 0-15,0 0 0 0,3 1 0 0,0-1 0 0,-3 3 0 16,3-3 0-16,0-2 0 16,0 0 0-16,3 2 0 0,-7-2 0 0,-8 5 0 0,12-8 0 0,0 3 8 15,3-3-8-15,0 5 0 0,3-2 0 0,-3-1 0 16,-3 1 0-16,6 0 0 0,-7 2 0 0,4-2 0 15,0 0 0-15,-3 2 0 0,0-2 0 0,3-1 0 16,-3 1 0-16,0 0 0 0,0 2 0 0,3-2 0 16,-4 0 0-16,4-1 0 0,-6-2 0 0,3 0 0 15,3 0 0-15,-3 3 0 0,0 0 0 0,3 0 0 0,-3-1 0 0,0 1 0 16,-1 5 0-16,4-3 0 0,0-2 0 0,3 0 0 16,-3-1 0-16,-6 4 0 0,3-3 0 15,3 2 0-15,0 0 0 0,-4-2 0 0,1 2 8 0,0 1-8 16,3-4 12-16,0 1-4 0,-3 0 0 0,3 2 0 15,-3-5 3-15,0 0 0 0,0 3 0 0,-1 0 0 16,1-1-1-16,0 1 0 0,0 2 0 0,0-2 0 16,0 0-1-16,0 0 0 0,0 2 0 0,0 0 0 15,0-5 0-15,-3 3 0 0,2-3 0 0,1 5 0 16,-3-2 2-16,6 3 0 0,-6-4 0 0,0 4 0 16,3-1-11-16,0 0 12 0,-3-5-12 0,3 6 12 15,0 2-12-15,-1 2 0 0,-2-2 0 0,0 0 8 16,3 0-8-16,-3-2 0 0,3 2 0 0,0 0 0 15,3-6 0-15,-3 1 8 0,-3 2-8 0,3 3 0 16,3-2 8-16,-4-1-8 0,1 1 8 0,0-1-8 16,0 0 0-16,0 3 8 0,-3-2-8 0,3-1 0 0,-3 3 0 15,6-3 0-15,-6 1 0 0,0 2 0 0,2-3 0 16,-2 3 0-16,0-3 0 0,3 1 0 0,-3-1 0 0,3 0 0 16,-3 3 8-16,0 0-8 0,3 0 0 15,-3-2 0-15,3-4 0 0,0 4 8 0,-4-1-8 16,4 1 12-16,3-1-12 0,-3 0 12 0,0 1-12 0,0-1 10 15,0 0-10-15,-12 3 10 0,12-2-2 0,3-1-8 16,-3-2 12-16,0 2-4 0,-1 0-8 0,4 3 0 16,-3 0 9-16,3 0-9 0,0 0 0 0,-3 0 8 0,0-2-8 0,0-1 0 15,3 1 0-15,-4-1 8 0,-2 0-8 16,3 1 0-16,0-4 0 0,-3 4 8 0,3-1-8 0,0 0 0 16,0-2 0-16,0 2 0 0,-3 1 0 0,0-1 8 15,3-2-8-15,-4 2 8 0,4 1-8 0,0-4 8 16,3 1-8-16,-3 2 0 0,0-2 0 0,3 0 0 15,-3 2 0-15,3-2 0 0,-3-1 0 0,2 4 0 16,-2-1 0-16,3 1 0 0,-6-1 0 0,3-2 0 16,3 2 0-16,-3-2 0 0,0 2 0 0,0 0 0 15,-3 3 8-15,3-2-8 0,-1-1 8 0,1 3-8 16,0 0 0-16,0-3 8 0,0 1-8 0,0-1 0 16,-3-2 0-16,3 5 0 0,-3 0 0 0,6-3 8 15,-6 3-8-15,-1-2 0 0,4 2 0 0,-3-3 8 16,0 3-8-16,0-3 0 0,0 3 0 0,0 0 8 15,0 0-8-15,-3-2 0 0,3-4 8 0,0 4-8 16,-3-1 0-16,3 3 9 0,0-3-9 0,-1 3 0 16,1-2 10-16,0-1-10 0,-3 0 8 0,3 1-8 15,0-1 0-15,-3 3 0 0,3-2 8 0,0 2-8 0,0 2 0 16,0-4 0-16,0-1 0 0,-3 0 8 0,6 6-8 0,-6-3 0 16,3 0 0-16,-9 0 0 0,0 0 0 0,8 0 0 15,1-3 0-15,-9 3 0 0,6-5 0 0,3 2 0 16,3 3 0-16,-6 0 8 0,3-2-8 0,-9 2 0 15,9-3 9-15,0 0-9 0,3 1 0 0,-6-1 0 16,3 3 0-16,0 0 0 0,0-3 0 0,-1 3 0 16,1 0 0-16,-3 0 0 0,-6 0 0 0,12 0 0 15,-3 3 0-15,-9-3 0 0,0 0 0 0,12 3 8 0,0-3-8 16,-3 0 0-16,0 0 0 0,0 2 0 0,-3-2 0 0,3 0 0 16,0 3 0-16,-3 0 0 0,0-1 0 0,2-4 0 15,-5 2 0-15,-3 0 0 16,9-3 0-16,-6 0 8 0,3 3-8 0,-6 0 0 0,6-2 0 0,-6 2 0 31,0 0-23-31,0 0-5 0,0 0-2 0,0 0-688 0,0 0-138 0</inkml:trace>
  <inkml:trace contextRef="#ctx0" brushRef="#br0" timeOffset="70866.2523">9768 10163 1483 0,'0'0'32'0,"0"0"8"0,0 0 0 0,0 0 2 0,0 0-34 0,0 0-8 15,0 0 0-15,0 0 0 0,-3 5 67 0,0 3 11 16,0-3 2-16,3 3 1 0,0 3-34 0,0 2-7 16,0 0-2-16,0 3 0 0,3 3-14 0,-3-1-4 15,0 3 0-15,0 0 0 0,0 3-10 0,3-3-2 16,0 3-8-16,-3 0-587 16,-3 0-124-16</inkml:trace>
  <inkml:trace contextRef="#ctx0" brushRef="#br0" timeOffset="71600.3719">9759 11390 1512 0,'0'0'43'0,"0"0"9"0,0 0-42 0,0 0-10 16,0 0 0-16,0 0 0 0,0 0 59 0,-3-2 9 15,-3-1 3-15,3-2 0 0,-3-3-18 0,3 0-3 16,-3 0-1-16,0-3 0 0,1 1-21 0,-1-1-5 16,-3-2-1-16,0 0 0 0,0 2-7 0,-3-2-2 15,-3 0 0-15,0 2 0 0,-3 6-2 0,0-3-1 16,-2 3 0-16,2 2 0 0,3-2-10 0,0 5 0 0,-3 0 0 16,6 2 8-16,-3 4-19 0,0-1-4 15,1 5-1-15,2 1 0 0,0-3-5 0,3 5-2 0,0 0 0 0,6 6 0 16,-3-1 1-16,6 1 0 0,0 2 0 0,3 3 0 15,0-3 3-15,3 3 1 0,0-6 0 0,0 4 0 16,6-4 10-16,-3 1 8 0,2-1-12 0,-2-2 12 16,6 0 0-16,-3-3 0 0,0 0 8 0,3-2-8 15,-3-3 17-15,3-3-2 0,-3-2-1 0,-12-3 0 16,15 3 13-16,-15-3 2 0,11-3 1 0,1-5 0 16,-3 0 14-16,0-3 4 0,0 1 0 0,-3-6 0 15,-3 0 0-15,0-2 1 0,-3-1 0 0,3-5 0 16,-3 0-7-16,-3-2-2 0,0-1 0 0,0-2 0 15,-3 3-16-15,3-1-3 0,-3-4-1 0,0-1 0 16,3 3-8-16,-3 0-3 0,0 0 0 0,0 0 0 16,-2 2-9-16,-1 3 8 0,3-2-8 0,-3 2 8 15,3 0-8-15,-3 3 0 0,6 0 0 0,-3 5 0 16,0 0 0-16,0 3 0 0,-3 0 0 0,6 5 0 0,0-3 0 16,0 6 0-16,0 2 0 0,3 3 0 0,0 0 0 15,-3 5-9-15,-3 3 9 0,6 0-13 0,-3 6-2 0,6 1 0 16,0 4 0-16,-3 2 0 0,3 0 4 0,0 6 1 15,0-1 0-15,3 1 0 0,-3 2 10 0,3 0-12 16,-3 0 12-16,6 0-12 16,0 0-11-16,-3-2-2 0,3-4-1 0,0 1 0 15,0-3-56-15,0-2-11 0,-4-3-3 0,1-3-532 16,3 0-106-16</inkml:trace>
  <inkml:trace contextRef="#ctx0" brushRef="#br0" timeOffset="71924.3806">9762 10742 1670 0,'-3'8'36'0,"3"0"8"0,-3-3 2 0,-3-2 2 0,6-3-39 0,-3 5-9 0,0 0 0 0,0 1 0 16,-3-1 67-16,3 0 11 0,0 3 2 0,0 3 1 15,1 2-43-15,-1 3-9 0,3 0-1 0,0 2-1 16,0 6-3-16,0 3 0 0,0-1 0 0,0 3 0 16,3 0-3-16,-1 0-1 0,-2 3 0 0,6 0 0 15,0 2 8-15,0 1 0 0,0-4 1 0,0 1 0 16,3 0-15-16,0-3-3 0,0 0-1 0,0-5 0 16,0-3-2-16,0-2-8 0,3-3 12 0,0 2-4 15,0-7-8-15,2 2-12 0,-2-5 2 0,3-3 1 16,0 0-39-16,3-2-7 0,-3-3-1 0,3 0-1 15,0-3-123-15,-1 1-25 0,-5 2-5 0</inkml:trace>
  <inkml:trace contextRef="#ctx0" brushRef="#br0" timeOffset="72301.6166">9941 11052 1825 0,'9'2'40'0,"-9"-2"8"0,0 0 1 0,0 0 3 0,0 0-41 0,0 0-11 0,3 8 0 0,0-2 0 16,3 4 57-16,6 1 10 0,-1-3 1 0,1 5 1 15,0-3-29-15,3 4-5 0,0-4-2 0,0 3 0 16,3 1-15-16,-3 2-3 0,0-3-1 0,-1 0 0 16,4-2-4-16,-3-1-1 0,0 1 0 0,-3 2 0 15,3-2 0-15,0-3 0 0,-3 2 0 0,-3 1 0 16,2-3-31-16,-2-3-6 0,-3 0-2 0,3-2 0 15,-3 0-128-15,0-3-26 0,0-3-4 0</inkml:trace>
  <inkml:trace contextRef="#ctx0" brushRef="#br0" timeOffset="72502.0316">10176 10991 1746 0,'0'0'38'0,"0"0"8"0,-3 5 2 0,-3 3 1 0,6 3-39 0,-6-1-10 0,0 1 0 0,3 2 0 15,-3 3 79-15,3 0 13 0,-3 0 4 0,0 2 0 16,0 1-51-16,3-1-9 0,-3 3-3 0,3 1 0 16,3-1-11-16,-3 0-2 0,0 0-1 0,1-2 0 15,2-6-19-15,0 3-12 0,0 0 1 0,0-3 1 32,2-3-115-32,1 1-23 0,0-3-5 0,0 0-690 0</inkml:trace>
  <inkml:trace contextRef="#ctx0" brushRef="#br0" timeOffset="72691.8425">10358 11226 1344 0,'0'0'38'0,"0"0"8"0,-3 16-37 0,6 0-9 0,-1-3 0 0,1 3 0 15,-3 0 93-15,3 3 17 0,0-6 3 0,-3 5 1 16,6 1 10-16,-6-3 3 0,0 0 0 0,3-3 0 15,0 0-136-15,0-2-27 0,-3-1-6 0,3-2-1 16,0-5-49-16,-3-3-11 0,0 0-1 0</inkml:trace>
  <inkml:trace contextRef="#ctx0" brushRef="#br0" timeOffset="73045.3403">10399 10657 1990 0,'0'14'44'0,"-3"-1"8"0,0-8 3 0,3-5 1 0,-3 8-44 0,0-3-12 0,-6 1 0 0,9-6 0 15,-3 8 50-15,-3 2 8 0,0 1 2 0,6 2 0 16,-3 0-48-16,3 6-12 0,3-1 0 0,0 3 0 16,0 3 0-16,3 0 0 0,3 0-12 0,0 0 12 15,0 2-10-15,3-2 10 0,0 0 0 0,3-6-9 16,0 3 9-16,0-5 0 0,0 0 0 0,-1 0-8 15,4-5 8-15,-6-1 0 0,6-2 0 0,-6-2 0 16,3-1 0-16,-3-5 0 0,0 0 0 0,0-3 8 16,-1 1 0-16,-2-4 0 0,0 1 0 0,0-6 0 15,-3-2 8-15,-3-3 3 0,0 0 0 0,0-2 0 16,-3-3 13-16,-3 0 2 0,3-1 1 0,-3 4 0 16,-3 2 0-16,3-3 0 0,-6 1 0 0,3-1 0 15,-3 4-21-15,0 1-4 0,-2-2-1 0,-1 1 0 16,0 1-34-16,0 4-7 0,0-1-2 0,0 1-704 15,3 2-141-15</inkml:trace>
  <inkml:trace contextRef="#ctx0" brushRef="#br0" timeOffset="73591.3269">10730 10938 1839 0,'-6'16'40'0,"6"-16"9"0,0 0 2 0,0 0 1 0,0 0-42 0,0 0-10 0,0 0 0 0,0 0 0 16,0 0 72-16,0 0 12 0,0 0 2 0,0 0 1 16,3-8-51-16,0 3-9 0,0-1-3 0,3 4 0 15,-4-4-16-15,4 4-8 0,0-4 0 0,-6 6 8 16,9 0-8-16,-3 0 0 0,3 0 0 0,0 3 8 0,-3 0 1 0,0 2 0 15,-6-5 0-15,6 8 0 0,3 2 1 16,-3 1 0-16,-3 2 0 0,0 1 0 0,3 4-1 0,-3-2 0 16,0 0 0-16,0-3 0 0,-6 3-9 0,6 0 0 15,-3-3 9-15,0 0-9 0,-3 0 9 0,3-2-9 16,-3 0 12-16,3-6-12 0,3 3 11 0,-3-8-11 16,0 0 10-16,3 5-10 0,0-2 19 0,-3-3-3 15,0 0 0-15,0 0 0 0,6 2 4 0,-6-2 0 16,0 0 0-16,9-5 0 0,0 0-12 0,-1 2-8 15,1-2 12-15,0 0-12 0,0-1 8 0,0-2-8 0,0 0 0 16,0 3 0 0,-3-3-24-16,6 0-12 0,-3 0-3 0,3-2 0 15,-3 2-150-15,3-3-31 0,-4-2-5 0</inkml:trace>
  <inkml:trace contextRef="#ctx0" brushRef="#br0" timeOffset="73838.9826">10801 10427 1810 0,'0'19'40'0,"0"-11"8"0,3-3 1 0,0 0 3 0,0 3-42 0,0 0-10 0,6 5 0 0,3-2 0 15,0 5 60-15,0 0 11 0,2 2 1 0,4 3 1 16,0 1-28-16,3 1-5 0,-3 1-2 0,3 5 0 15,-3-2-9-15,-1 5-1 0,1 5-1 0,-3 0 0 16,3 0-8-16,-3 0-2 0,0 2 0 0,-3-2 0 0,-3 0-5 0,3 0 0 16,-1-2-1-16,-2-1-719 15,0-5-144-15</inkml:trace>
  <inkml:trace contextRef="#ctx0" brushRef="#br0" timeOffset="76458.1203">2743 9340 698 0,'0'0'15'0,"0"0"3"0,0 0 1 0,0 0 1 0,0 0-20 0,-3 5 0 16,3-5 0-16,0 0 0 0,0 0 44 0,-2 0 5 15,-1-3 1-15,3 3 0 0,0 0 6 0,0 0 0 16,0 0 1-16,-3 3 0 0,3-3-5 0,0 0-2 16,0 0 0-16,0 0 0 0,0 0 0 0,0 0 0 0,0 0 0 0,6 3 0 15,-6-3-3-15,8 5-1 0,1 0 0 0,0 1 0 16,-3-4-20-16,3 4-4 0,0-4-1 0,0 3 0 15,0-2 7-15,0 0 0 0,0-1 1 0,3 4 0 16,-3-4-29-16,3 4 0 0,2-1 0 0,-8 0 0 16,9 1 8-16,0-4-8 0,0 3 0 0,0-2 0 15,0 2 14-15,6 1-3 0,-3-4-1 0,-1 1 0 16,4-3-2-16,-3 3 0 0,3-1 0 0,3-2 0 16,-3 0-8-16,-1 0 12 0,4 0-12 0,-3 0 12 15,3 0-2-15,-3-2 0 0,0 2 0 0,-1 0 0 16,1 0-10-16,-3 2 12 0,0 1-12 0,3-3 12 15,-3 3 0-15,2-1 0 0,-2 1 0 0,3 0 0 16,0-3-12-16,-3 2 10 0,3-2-10 0,0 0 10 16,-1 3 4-16,1-1 1 0,0 1 0 0,3 0 0 15,-3-1-15-15,0-2-8 0,2 3 8 0,-5 0-13 16,0-3 13-16,3 2 0 0,-3 4 12 0,3-4-12 0,-4 1 12 0,1 0-12 16,-3 2 12-16,3-3-12 0,0 1 16 0,0 2-4 15,0-2-1-15,-1 2 0 0,1-2 1 0,3 2 0 16,-3 1 0-16,3-4 0 0,-3 1-12 0,3 0 0 15,-1-1 0-15,1 1 0 0,0-1 0 0,0 1 0 16,0-3 0-16,0 0 0 0,-4 3 0 0,4-3 0 16,0 0 0-16,-3 0 0 0,3 0 0 0,-3 2 0 15,0 4 0-15,-1-4 0 0,4 1 0 0,0 0 8 16,0-1-8-16,0 4 0 0,0-6 8 0,-1 8-8 0,1-6 0 0,-6 3 8 16,3 1-8-16,0-4 0 0,3 1 0 0,-1 0 0 15,-2 2 0-15,3-2 0 0,-3-1 0 0,0 1 8 16,3 0 8-16,-3 4 2 0,-1-4 0 0,4 0 0 15,0-3-18-15,-3 5 0 0,0-2 0 16,3-1 0-16,-3-2-9 0,2 3-6 0,1-3-1 0,0 0 0 16,-3 5 16-16,3-2 0 0,0 0 0 0,-4-1 10 15,4-2-10-15,0 6 0 0,0-4 0 0,-3 3 8 16,0-2 2-16,3 2 0 0,-1-2 0 0,-2 0 0 16,0 2-10-16,0-2 0 0,0 2 0 0,0-2 0 15,0 2 0-15,-1-2 0 0,1-1 0 0,-3 1 0 16,3-1 0-16,0 4 0 0,-3-4-14 0,6 4 5 15,-7-4 9-15,7 4 8 0,-3-4-8 0,0 4 11 16,3-4-11-16,0 1 0 0,-1 2 0 0,1-5-11 16,0 3 11-16,-3-1 8 0,0 1-8 0,0-3 11 0,0 3-11 15,-4-1 0-15,4 4 0 0,0-4-11 0,-3 4 11 16,3-4 0-16,-3 1 10 0,0 0-10 0,0-1 12 0,-1 1-3 16,4-1-1-16,-3 1 0 0,0 0-8 0,0 2 0 15,6 0 0-15,-3-2 0 0,-3 0 0 0,2-1 13 16,-2 4-3-16,6-4-1 0,0 4-9 0,0-1 0 15,-6-3 9-15,6 4-9 0,-1-4 8 0,-2 1-8 16,0 0 8-16,0 2-8 0,0-2 8 0,0 2-8 16,0-2 10-16,-4-1-10 0,4 1 14 0,-3-1-3 15,0 4-1-15,3-4 0 0,0 4 13 0,-3-1 2 16,2 0 1-16,1 1 0 0,0-1-26 0,0 0 0 16,-3 0 0-16,0 1 0 0,0-1 15 0,0 0-3 0,-3 3 0 0,5-2 0 15,1-1-1-15,0 3-1 0,0-3 0 0,-3-2 0 16,0 5-10-16,0-3 12 0,-4 0-12 0,4 1 12 15,-3-1-12-15,0-3 0 0,3 4 0 0,-3-1 8 16,0 3-8-16,3-3 0 0,-3 1 0 0,0-1 0 16,2 0 8-16,1 0-8 0,-3 1 8 0,0-4-8 15,3 4 0-15,-3-1 0 0,3-2 0 0,0-1 0 16,0 4 0-16,-1-1 0 0,-2 0 0 0,3-2 0 16,-3 2 0-16,0-2 0 15,0-1 0-15,0 1 0 0,3 2 0 0,-3-2 0 0,3 2 0 0,-1-2 0 16,-2 0 0-16,3-1 0 0,0 1 0 0,0-1 0 15,-3 1 0-15,3 0 0 0,-6-1 0 0,0 1 8 16,3 0-8-16,-4-1 0 0,1 1 0 0,0 0 8 16,3-3-8-16,-3 2 0 0,3-2 0 0,-3 3 0 15,3 0 0-15,0-1 0 0,3 1 0 0,-3-3 0 16,0 3 0-16,-1-3 0 0,4 0 0 0,-3 2 0 0,0-2 0 0,3 3 0 16,-3-1 0-16,3 1 0 0,0-3 0 0,3 3 0 15,-4-1 0-15,1-2 0 0,3 3 0 0,0 0 0 16,-3-3 0-16,3 5 0 0,-3-2 8 0,0-1-8 15,-1 1 0-15,1 0 8 0,3-1-8 0,-3 1 10 16,-3 0-10-16,3-1 10 0,-3 1-10 0,0 2 12 16,3-5-12-16,-4 3 12 0,1-1-12 0,0-2 8 15,6 0-8-15,-6 3 8 0,0 0-8 0,0-3 0 16,3 0 0-16,-3 0 8 0,0 0-8 0,2 0 0 16,-2 0 0-16,3 2 0 0,0-2 8 0,0 3-8 0,-3 0 0 0,3-3 8 15,-3 2-8-15,0 1 10 0,2 0-10 16,-2-3 10-16,-3 0-10 0,3 0 0 0,-3 0 9 0,-3 2-9 15,0-2 0-15,3 3 9 0,0-3-9 16,0 0 0-16,-3 2 8 0,0-2-8 16,6 0 0-16,0 3 0 0,-1 0 0 0,-2-1 8 0,0 1-8 0,3 2 0 15,6-2 8-15,-6 0-8 0,-3-1 0 0,0 1 0 16,3 0 0-16,-3-3 0 0,0 2 8 0,-3 4-8 16,2-6 0-16,1 2 0 0,0 1 0 0,-3-3 0 15,0 2 0-15,0-2 0 0,9 3 0 0,-6 0 0 16,-3-3 0-16,3 2 0 0,3 1 0 0,0-3 0 15,0 3 0-15,2-1 0 0,-8-2 0 0,6 3 0 16,6-3 0-16,-6 3-9 0,-6-1 9 0,3-2-8 16,-3 0-28-16,-6 0-4 0,0 0-2 0</inkml:trace>
  <inkml:trace contextRef="#ctx0" brushRef="#br0" timeOffset="77937.4049">4160 9800 1256 0,'0'0'28'0,"3"11"5"0,-3 2 2 0,0 0 0 0,-3 0-35 0,3 3 0 0,0 3 0 0,0 2 0 16,0 3 66-16,-3 0 6 0,3-6 2 0,-3 6 0 15,3 0-28-15,-3 0-6 0,0-1 0 0,0 1-1 16,0 0-15-16,0 2-4 0,0-2 0 0,-2 0 0 15,-1 3-39-15,3-4-8 0,-6 4-1 16,0-1-1-16</inkml:trace>
  <inkml:trace contextRef="#ctx0" brushRef="#br0" timeOffset="83109.6334">3654 11237 955 0,'0'0'27'0,"0"-3"6"0,0-2-33 0,-3-3 0 0,3 0 0 0,0 0 0 0,0-2 83 0,0-1 9 15,0 0 3-15,0 1 0 0,0-1-10 0,0-2-1 16,0 2-1-16,-6 1 0 0,3-1-21 0,-3 1-4 16,3 2-1-16,-2-3 0 0,2 1-20 0,-3 2-4 15,0 0-1-15,-3 0 0 0,6 0-12 0,-9 0-4 16,0 3 0-16,0-1 0 0,3 4-16 0,-3-1 0 16,0 3 0-16,3 3 0 0,0-1-16 0,-3 6 0 15,-2 0 0-15,-1 5 0 0,3 1 0 0,0 1 0 16,0 4 0-16,0 2 0 0,0 0 7 0,3 3 1 15,3-3 0-15,0 6 0 16,3-1-17-16,0 3-3 0,3 0-1 0,3-2 0 0,0-3 16 0,3 0 3 0,0-3 1 0,0 0 0 16,3-3 9-16,0-2 0 0,-3-5 0 0,6-1 8 15,0-2 0-15,3 0 0 0,-3-2 0 0,-3-6 0 16,-1 0 16-16,4-3 4 0,-3-2 1 0,3-3 0 16,3-3 19-16,-6 1 3 0,6-6 1 0,-3 0 0 15,3 0-1-15,-9-5 0 0,6 0 0 0,-3-3 0 16,-1 0-6-16,1 0-1 0,-3-2 0 0,3-1 0 15,-3-2-14-15,0 3-3 0,3-3-1 0,-6-1 0 16,3 1-11-16,0 0-3 0,-3-3 0 0,0 1 0 16,3-1-4-16,-3-2-8 0,0 2 11 0,3-3-11 15,-6 4 14-15,3 2-4 0,-3-1-1 0,6 7 0 16,-6-1-9-16,0 3 0 0,3 2-10 0,-3 6 10 16,3 0-17-16,-3 5 2 0,0 0 1 0,0 3 0 15,0 5-16-15,0 0-3 0,0 0-1 0,0 0 0 16,0 10-11-16,-3 3-3 0,3 3 0 0,-3 5 0 0,0 1 24 0,0 7 4 15,0 2 0-15,3 4 1 16,-6 2-13-16,0 3-4 0,3-3 0 0,0 0 0 16,-3 2-8-16,3 1-1 0,-3 0-1 0,0-6 0 15,6-2 8-15,-3 2 2 0,3-5 0 0,3-2 0 16,0-3-106-16,3-3-21 0,-3-3-4 0</inkml:trace>
  <inkml:trace contextRef="#ctx0" brushRef="#br0" timeOffset="83379.8613">4080 10586 1144 0,'0'0'25'0,"0"0"6"0,0 0 1 0,0 0 0 0,0 0-32 0,0 0 0 0,-9 5 0 0,-3 3 0 16,3 0 32-16,-3 3 1 0,0 2 0 0,0 5 0 15,1 4-5-15,-4-1-2 0,3 3 0 0,-3 5 0 16,3 2 12-16,-6 7 2 0,6-1 1 0,-3 2 0 16,3 1-17-16,1 2-3 0,2-2-1 0,0-3 0 15,3 3 3-15,0-1 0 0,3-2 0 0,-3 3 0 16,6-5-7-16,3-4 0 0,-3-2-1 0,3 0 0 16,3-5-15-16,0-3 0 0,3-5 8 0</inkml:trace>
  <inkml:trace contextRef="#ctx0" brushRef="#br0" timeOffset="83958.5419">4372 11062 1569 0,'0'0'34'0,"0"0"7"0,3-5 2 0,0 2 2 0,0-2-36 0,3 0-9 0,-3-3 0 0,-1 2 0 16,1-1 67-16,0-4 11 0,0 0 2 0,0 1 1 16,0-1-15-16,0 1-3 0,-3 2-1 0,0-3 0 15,0 3-15-15,-3 0-3 0,3 3-1 0,0-3 0 16,-6 3-16-16,3-1-3 0,-5 1-1 0,2-3 0 16,0 6-12-16,-3-1-3 0,0 0 0 0,0 3 0 15,0-2-8-15,-3 4 0 0,3 1 0 0,-3 2 0 16,0 3-24-16,0 0 2 0,-3 5 1 0,1 3 0 15,2 3-14-15,-3 2-2 0,0 0-1 0,0 0 0 16,3 6-13-16,0-1-2 0,3 1-1 0,0-1 0 0,3 3 24 0,0-2 5 16,3-1 1-16,0 1 0 0,0-1 9 0,6-2 3 15,0 0 0-15,3-6 0 0,-3 1 12 0,3-6 0 16,0 0 0-16,-6-13 0 0,12 8 0 0,-12-8 0 16,0 0 0-16,15 3 10 0,0-3 10 0,-3-6 1 15,0-2 1-15,-3-5 0 0,3-3 9 0,0-2 1 16,-4-3 1-16,1-3 0 0,0 0-13 0,-3-2-2 15,-3 4-1-15,3-1 0 0,0-1 7 0,-3 3 0 16,-3-1 1-16,0 4 0 0,-3-3-35 0,0 2-7 0,0 1-2 16,-3 4-612-16,3-1-122 0</inkml:trace>
  <inkml:trace contextRef="#ctx0" brushRef="#br0" timeOffset="84441.859">4431 11311 1962 0,'0'0'43'0,"0"0"9"0,-3-3 1 0,3 3 3 0,0-5-45 15,-3 2-11-15,3-2 0 0,0-3 0 0,0 0 74 0,0 6 13 16,3-4 2-16,-3 1 1 0,3 0-45 0,0-1-9 16,-3 1-1-16,6 0-1 0,0 2-10 0,-3-2-1 15,-3 5-1-15,9 0 0 0,-3-5-13 0,3 2-9 16,0 0 12-16,-9 3-12 0,0 0 8 0,9 6-8 16,0-1 0-16,0 0 0 0,-1-2 0 0,-5 5 0 15,3 0-12-15,-3 0 3 0,-3 2 9 0,0 1 0 16,-3-1 0-16,0 4 0 0,0-4 0 0,-2 6 0 15,-4-3 0-15,0 1 0 16,0-1-29-16,0-3-4 0,0 4-1 0,0-4 0 0,3 1 34 0,-3-1 0 16,0-2 10-16,0 3-2 0,0-6-8 0,3 3 0 0,3-3 0 0,3-5 0 15,0 0 0-15,-6 6 0 0,6-6 0 0,0 0 0 16,0 0 0-16,0 0 0 0,0 0 0 0,0 0 0 16,0 0-12-16,0 0 2 0,6 2 1 0,0 4 0 15,0-4 9-15,-6-2 0 0,9 6 0 0,-9-6 0 16,0 0 0-16,9 5 0 0,3-3 0 0,0 4 0 31,0-4-47-31,-3-2-4 0,3 0-1 0,0 0-612 0,-1 0-122 0</inkml:trace>
  <inkml:trace contextRef="#ctx0" brushRef="#br0" timeOffset="84648.2519">4842 11290 1562 0,'0'10'34'0,"0"-10"7"0,0 11 2 0,-3 2 1 0,3-2-35 0,-3 5-9 15,3 0 0-15,-3 2 0 0,-3-2 62 0,3 5 10 16,-6 0 3-16,3-2 0 0,-3 2-33 0,3 0-6 16,-3-2-2-16,0-1 0 0,1-2-14 0,2 0-2 15,0 0-1-15,0-3-903 16</inkml:trace>
  <inkml:trace contextRef="#ctx0" brushRef="#br0" timeOffset="85466.258">5146 11184 1220 0,'0'0'27'0,"0"0"5"0,0 0 2 0,0 0 0 0,0 0-34 0,0 0 0 16,0 0 0-16,0-5 0 0,0-1 104 0,0 1 15 15,3-3 2-15,0 3 1 0,-3-3-27 0,2 3-6 0,1-3-1 0,0 2 0 16,-3-2-22-16,0 3-5 0,3-3-1 0,-3 3 0 16,3-3-24-16,-3 0-4 0,0 3-2 0,0-1 0 15,0 1-17-15,0 5-3 0,-6-2-1 0,3-1 0 16,-2 0-9-16,5 3 12 0,-3 3-12 0,-6 0 12 15,0 2-28-15,3 0-4 0,-3 0-2 0,0 3 0 16,0 3 8-16,3 2 2 0,0 0 0 0,0 1 0 16,0 1 12-16,0 1-11 0,3 3 11 0,-3-3-10 15,6 2 0-15,-3-2 0 0,3-3 0 0,0 1 0 16,0-1 10-16,3-3 0 0,0-2 0 0,0 3 0 16,-3-6 0-16,6 3 0 0,0-5 0 0,-6-3 0 15,0 0-14-15,9 0 2 0,-3 0 1 0,3-3 0 16,-3 1 20-16,3-4 4 0,-3 4 1 0,-3-4 0 15,3 1-26-15,0 5-4 0,-6 0-2 0,3-3 0 16,-3 3-4-16,0 0-1 0,6 0 0 0,0 3 0 16,-1 2-8-16,1 3-1 0,-3 0-1 0,0 0 0 0,-3 3 13 0,0 2 4 15,3 0 0-15,-3 0 0 0,-3 1 8 0,3-1 8 16,-3 0-12-16,3 0 12 0,-6 3 0 0,3 0 0 16,-2 0 8-16,-1-3-8 0,0 3 27 0,3-3-1 15,-6 0 0-15,0-2 0 0,3 0 1 0,-3-1 0 16,0 1 0-16,0-1 0 0,0-4 8 0,-3 2 1 15,3-6 1-15,-3 1 0 0,3-3-6 0,-2 0-2 16,5 0 0-16,-3-3 0 0,3 1-13 0,3-4-4 16,-3 1 0-16,6 0 0 15,0-6-122-15,0 3-25 0,0-5-5 0</inkml:trace>
  <inkml:trace contextRef="#ctx0" brushRef="#br0" timeOffset="85833.8071">5407 11134 1411 0,'-8'2'31'0,"8"-2"6"0,0 0 2 0,-3 3 1 0,-3 0-32 0,6-3-8 0,-6 0 0 0,6 0 0 16,-3 2 71-16,-3 1 13 0,-3 2 2 0,0-2 1 15,6-1-31-15,-3 1-7 0,0 2-1 0,0 1 0 16,0-1-32-16,3 3-6 0,-3 0-2 0,3 2 0 15,-3-2-8-15,0 6-11 0,3-4 3 0,0 1 0 16,0 2 8-16,3-2 0 0,0-3 0 0,0 2 0 0,0 1 0 0,3-3 0 16,0-3 8-16,-3-5-8 0,6 5 30 0,3 1 2 15,0-4 0-15,-3-2 0 0,3-2-17 16,-9 2-3-16,9-6-1 0,0 1 0 0,3 0 33 0,-3-1 8 16,-3-2 0-16,0 0 1 0,0 1-22 0,0-4-5 15,-1 3-1-15,-2-3 0 0,-3 1 6 0,3 2 1 16,-3-3 0-16,0 3 0 0,-3 0-11 0,3 3-1 15,-6-3-1-15,4 3 0 0,2 0-19 0,-3-1-19 16,3 1 4-16,0 5 1 16,0 0-106-16,-3-5-20 0,3-1-5 0,-3 1-811 15</inkml:trace>
  <inkml:trace contextRef="#ctx0" brushRef="#br0" timeOffset="86225.3202">5574 11195 1371 0,'0'0'30'0,"0"0"6"0,0 0 2 0,0 0 1 0,0 0-31 0,0 0-8 0,0 0 0 0,0 0 0 15,0 0 102-15,0 0 19 0,0-6 4 0,0 6 1 16,0 0-46-16,-3-2-8 0,0-4-3 0,-3 4 0 16,3 2-34-16,-3 0-7 0,3 0-2 0,-3 0 0 15,0 2-18-15,1 1-8 0,-1 2 0 0,0 3 8 16,0-3-8-16,0 3 0 0,0 0 0 0,3 3 0 15,-3 0 0-15,3-1 0 0,-3 1 0 0,6-3 0 16,0 0 0-16,0 2 0 0,0-2 0 0,3 0 0 16,-3-8 0-16,3 8 0 0,-3-8 0 0,9 3 0 15,-3-1 0-15,3-2 10 0,0 0 1 0,-3 0 0 0,-1-5 5 0,4 0 2 16,-3 2 0-16,0-2 0 0,0-1-8 0,-3-2-2 16,0 1 0-16,0 1 0 0,0 4-8 0,-3-4 8 15,0 6-8-15,0 0 8 0,0 0-8 0,0 0 0 16,0 0 0-16,0 0 0 0,0 0 0 0,0 0-16 15,0 0 4-15,0 6 1 0,0-1 2 0,0-5 0 16,0 0 0-16,3 5 0 0,-3-5 0 0,3 5 0 16,0 1 0-16,-3-6 0 15,3 8-120-15,3-6-24 0,0 4-5 0,0-1-666 16</inkml:trace>
  <inkml:trace contextRef="#ctx0" brushRef="#br0" timeOffset="86496.6416">5866 10893 1130 0,'-12'10'32'0,"12"-10"8"0,-3 14-32 0,-3-1-8 0,-3 3 0 0,0 2 0 15,-3 1 97-15,6-1 19 0,-6 4 3 0,3-1 1 16,4 0-36-16,-1 3-6 0,0 0-2 0,0-3 0 16,0 5-19-16,3-5-4 0,0 3-1 0,3-3 0 0,0-2-22 0,0-1-5 15,0-2-1-15,3-3 0 16,3 1-24-16,0-4 0 0,3 3-9 0,0-7-602 16,-1 2-120-16</inkml:trace>
  <inkml:trace contextRef="#ctx0" brushRef="#br0" timeOffset="86794.6032">5970 10739 1548 0,'0'0'34'0,"0"0"7"0,0 0 2 0,0 0 0 0,0 0-35 0,0 0-8 0,0 0 0 0,0 0 0 15,3 6 34-15,0 4 5 0,0-2 1 0,3 5 0 16,0 1 8-16,3 4 3 0,0 1 0 0,0 2 0 16,0 0-10-16,0 3-1 0,2 2-1 0,-2 1 0 15,3 5 2-15,-3-1 1 0,-3-2 0 0,3 8 0 16,-3-2-18-16,-6 5-3 0,0 2-1 0,-3 0 0 16,0 1-6-16,-6-1-2 0,0 0 0 0,-3 1 0 15,0-1 2-15,-2 0 0 0,-4 1 0 0,-3-1 0 16,-3 3-14-16,0-5-13 0,0-1 2 0,-2-2 1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53A-A3A9-4785-8F95-13CA35C29A76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FFDE-72E4-4E33-A11F-D22F07A26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7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B8DE410C-548C-4175-A52F-A7A6DEA1EC1F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96C-4657-42E4-BA8F-2F4F6816E90D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DCC5-ABBA-4500-9AB1-154014DA660B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19C9BC-6667-4703-9427-B203200B4749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08FE-5FDA-488B-9814-6E196D8A6300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8B83-1654-4051-B09A-2165CBE5FE3E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4800-D427-4FE6-A63D-7627C8050503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4CD7-0505-4D04-83B9-C92B22514E0B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2B2F-5AB0-45F0-A353-28B725C9D3B3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AD71F2-79F5-4BBD-B8F3-A63A44006ACD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velodynelidar.com/lidar/lidar.asp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motionplanning/student_gallery/2006/st/hw2pub.htm" TargetMode="External"/><Relationship Id="rId2" Type="http://schemas.openxmlformats.org/officeDocument/2006/relationships/hyperlink" Target="http://www.library.yorku.ca/find/Record/215423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Bug Algorithms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80BC-50EF-441E-9814-3AD4580E8883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Bug Zero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not guaranteed to reach the goal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3200400" y="2743200"/>
            <a:ext cx="2743200" cy="2743200"/>
          </a:xfrm>
          <a:custGeom>
            <a:avLst/>
            <a:gdLst>
              <a:gd name="connsiteX0" fmla="*/ 0 w 2743200"/>
              <a:gd name="connsiteY0" fmla="*/ 0 h 2743200"/>
              <a:gd name="connsiteX1" fmla="*/ 2743200 w 2743200"/>
              <a:gd name="connsiteY1" fmla="*/ 0 h 2743200"/>
              <a:gd name="connsiteX2" fmla="*/ 2743200 w 2743200"/>
              <a:gd name="connsiteY2" fmla="*/ 2743200 h 2743200"/>
              <a:gd name="connsiteX3" fmla="*/ 0 w 2743200"/>
              <a:gd name="connsiteY3" fmla="*/ 2743200 h 2743200"/>
              <a:gd name="connsiteX4" fmla="*/ 0 w 2743200"/>
              <a:gd name="connsiteY4" fmla="*/ 0 h 2743200"/>
              <a:gd name="connsiteX0" fmla="*/ 0 w 2743200"/>
              <a:gd name="connsiteY0" fmla="*/ 0 h 2743200"/>
              <a:gd name="connsiteX1" fmla="*/ 2743200 w 2743200"/>
              <a:gd name="connsiteY1" fmla="*/ 0 h 2743200"/>
              <a:gd name="connsiteX2" fmla="*/ 2743200 w 2743200"/>
              <a:gd name="connsiteY2" fmla="*/ 2743200 h 2743200"/>
              <a:gd name="connsiteX3" fmla="*/ 0 w 2743200"/>
              <a:gd name="connsiteY3" fmla="*/ 2743200 h 2743200"/>
              <a:gd name="connsiteX4" fmla="*/ 0 w 2743200"/>
              <a:gd name="connsiteY4" fmla="*/ 914400 h 2743200"/>
              <a:gd name="connsiteX5" fmla="*/ 0 w 2743200"/>
              <a:gd name="connsiteY5" fmla="*/ 0 h 2743200"/>
              <a:gd name="connsiteX0" fmla="*/ 0 w 2743200"/>
              <a:gd name="connsiteY0" fmla="*/ 0 h 2743200"/>
              <a:gd name="connsiteX1" fmla="*/ 2743200 w 2743200"/>
              <a:gd name="connsiteY1" fmla="*/ 0 h 2743200"/>
              <a:gd name="connsiteX2" fmla="*/ 2743200 w 2743200"/>
              <a:gd name="connsiteY2" fmla="*/ 2743200 h 2743200"/>
              <a:gd name="connsiteX3" fmla="*/ 0 w 2743200"/>
              <a:gd name="connsiteY3" fmla="*/ 2743200 h 2743200"/>
              <a:gd name="connsiteX4" fmla="*/ 0 w 2743200"/>
              <a:gd name="connsiteY4" fmla="*/ 914400 h 2743200"/>
              <a:gd name="connsiteX5" fmla="*/ 0 w 2743200"/>
              <a:gd name="connsiteY5" fmla="*/ 0 h 2743200"/>
              <a:gd name="connsiteX0" fmla="*/ 0 w 2743200"/>
              <a:gd name="connsiteY0" fmla="*/ 0 h 2743200"/>
              <a:gd name="connsiteX1" fmla="*/ 2743200 w 2743200"/>
              <a:gd name="connsiteY1" fmla="*/ 0 h 2743200"/>
              <a:gd name="connsiteX2" fmla="*/ 2743200 w 2743200"/>
              <a:gd name="connsiteY2" fmla="*/ 2743200 h 2743200"/>
              <a:gd name="connsiteX3" fmla="*/ 0 w 2743200"/>
              <a:gd name="connsiteY3" fmla="*/ 2743200 h 2743200"/>
              <a:gd name="connsiteX4" fmla="*/ 0 w 2743200"/>
              <a:gd name="connsiteY4" fmla="*/ 914400 h 2743200"/>
              <a:gd name="connsiteX5" fmla="*/ 0 w 2743200"/>
              <a:gd name="connsiteY5" fmla="*/ 0 h 2743200"/>
              <a:gd name="connsiteX0" fmla="*/ 416257 w 3159457"/>
              <a:gd name="connsiteY0" fmla="*/ 0 h 2743200"/>
              <a:gd name="connsiteX1" fmla="*/ 3159457 w 3159457"/>
              <a:gd name="connsiteY1" fmla="*/ 0 h 2743200"/>
              <a:gd name="connsiteX2" fmla="*/ 3159457 w 3159457"/>
              <a:gd name="connsiteY2" fmla="*/ 2743200 h 2743200"/>
              <a:gd name="connsiteX3" fmla="*/ 416257 w 3159457"/>
              <a:gd name="connsiteY3" fmla="*/ 2743200 h 2743200"/>
              <a:gd name="connsiteX4" fmla="*/ 661917 w 3159457"/>
              <a:gd name="connsiteY4" fmla="*/ 1143000 h 2743200"/>
              <a:gd name="connsiteX5" fmla="*/ 416257 w 3159457"/>
              <a:gd name="connsiteY5" fmla="*/ 914400 h 2743200"/>
              <a:gd name="connsiteX6" fmla="*/ 416257 w 3159457"/>
              <a:gd name="connsiteY6" fmla="*/ 0 h 2743200"/>
              <a:gd name="connsiteX0" fmla="*/ 416257 w 3159457"/>
              <a:gd name="connsiteY0" fmla="*/ 0 h 2743200"/>
              <a:gd name="connsiteX1" fmla="*/ 3159457 w 3159457"/>
              <a:gd name="connsiteY1" fmla="*/ 0 h 2743200"/>
              <a:gd name="connsiteX2" fmla="*/ 3159457 w 3159457"/>
              <a:gd name="connsiteY2" fmla="*/ 2743200 h 2743200"/>
              <a:gd name="connsiteX3" fmla="*/ 416257 w 3159457"/>
              <a:gd name="connsiteY3" fmla="*/ 2743200 h 2743200"/>
              <a:gd name="connsiteX4" fmla="*/ 2245058 w 3159457"/>
              <a:gd name="connsiteY4" fmla="*/ 914400 h 2743200"/>
              <a:gd name="connsiteX5" fmla="*/ 416257 w 3159457"/>
              <a:gd name="connsiteY5" fmla="*/ 914400 h 2743200"/>
              <a:gd name="connsiteX6" fmla="*/ 416257 w 3159457"/>
              <a:gd name="connsiteY6" fmla="*/ 0 h 2743200"/>
              <a:gd name="connsiteX0" fmla="*/ 416257 w 3159457"/>
              <a:gd name="connsiteY0" fmla="*/ 0 h 2743200"/>
              <a:gd name="connsiteX1" fmla="*/ 3159457 w 3159457"/>
              <a:gd name="connsiteY1" fmla="*/ 0 h 2743200"/>
              <a:gd name="connsiteX2" fmla="*/ 3159457 w 3159457"/>
              <a:gd name="connsiteY2" fmla="*/ 2743200 h 2743200"/>
              <a:gd name="connsiteX3" fmla="*/ 416257 w 3159457"/>
              <a:gd name="connsiteY3" fmla="*/ 2743200 h 2743200"/>
              <a:gd name="connsiteX4" fmla="*/ 2245058 w 3159457"/>
              <a:gd name="connsiteY4" fmla="*/ 914400 h 2743200"/>
              <a:gd name="connsiteX5" fmla="*/ 416257 w 3159457"/>
              <a:gd name="connsiteY5" fmla="*/ 914400 h 2743200"/>
              <a:gd name="connsiteX6" fmla="*/ 416257 w 3159457"/>
              <a:gd name="connsiteY6" fmla="*/ 0 h 2743200"/>
              <a:gd name="connsiteX0" fmla="*/ 416257 w 3159457"/>
              <a:gd name="connsiteY0" fmla="*/ 0 h 2743200"/>
              <a:gd name="connsiteX1" fmla="*/ 3159457 w 3159457"/>
              <a:gd name="connsiteY1" fmla="*/ 0 h 2743200"/>
              <a:gd name="connsiteX2" fmla="*/ 3159457 w 3159457"/>
              <a:gd name="connsiteY2" fmla="*/ 2743200 h 2743200"/>
              <a:gd name="connsiteX3" fmla="*/ 416257 w 3159457"/>
              <a:gd name="connsiteY3" fmla="*/ 2743200 h 2743200"/>
              <a:gd name="connsiteX4" fmla="*/ 2245058 w 3159457"/>
              <a:gd name="connsiteY4" fmla="*/ 914400 h 2743200"/>
              <a:gd name="connsiteX5" fmla="*/ 416257 w 3159457"/>
              <a:gd name="connsiteY5" fmla="*/ 914400 h 2743200"/>
              <a:gd name="connsiteX6" fmla="*/ 416257 w 3159457"/>
              <a:gd name="connsiteY6" fmla="*/ 0 h 2743200"/>
              <a:gd name="connsiteX0" fmla="*/ 282053 w 3025253"/>
              <a:gd name="connsiteY0" fmla="*/ 0 h 2743200"/>
              <a:gd name="connsiteX1" fmla="*/ 3025253 w 3025253"/>
              <a:gd name="connsiteY1" fmla="*/ 0 h 2743200"/>
              <a:gd name="connsiteX2" fmla="*/ 3025253 w 3025253"/>
              <a:gd name="connsiteY2" fmla="*/ 2743200 h 2743200"/>
              <a:gd name="connsiteX3" fmla="*/ 282053 w 3025253"/>
              <a:gd name="connsiteY3" fmla="*/ 2743200 h 2743200"/>
              <a:gd name="connsiteX4" fmla="*/ 1332932 w 3025253"/>
              <a:gd name="connsiteY4" fmla="*/ 1607024 h 2743200"/>
              <a:gd name="connsiteX5" fmla="*/ 2110854 w 3025253"/>
              <a:gd name="connsiteY5" fmla="*/ 914400 h 2743200"/>
              <a:gd name="connsiteX6" fmla="*/ 282053 w 3025253"/>
              <a:gd name="connsiteY6" fmla="*/ 914400 h 2743200"/>
              <a:gd name="connsiteX7" fmla="*/ 282053 w 3025253"/>
              <a:gd name="connsiteY7" fmla="*/ 0 h 2743200"/>
              <a:gd name="connsiteX0" fmla="*/ 282053 w 3025253"/>
              <a:gd name="connsiteY0" fmla="*/ 0 h 2743200"/>
              <a:gd name="connsiteX1" fmla="*/ 3025253 w 3025253"/>
              <a:gd name="connsiteY1" fmla="*/ 0 h 2743200"/>
              <a:gd name="connsiteX2" fmla="*/ 3025253 w 3025253"/>
              <a:gd name="connsiteY2" fmla="*/ 2743200 h 2743200"/>
              <a:gd name="connsiteX3" fmla="*/ 282053 w 3025253"/>
              <a:gd name="connsiteY3" fmla="*/ 2743200 h 2743200"/>
              <a:gd name="connsiteX4" fmla="*/ 2110854 w 3025253"/>
              <a:gd name="connsiteY4" fmla="*/ 1752600 h 2743200"/>
              <a:gd name="connsiteX5" fmla="*/ 2110854 w 3025253"/>
              <a:gd name="connsiteY5" fmla="*/ 914400 h 2743200"/>
              <a:gd name="connsiteX6" fmla="*/ 282053 w 3025253"/>
              <a:gd name="connsiteY6" fmla="*/ 914400 h 2743200"/>
              <a:gd name="connsiteX7" fmla="*/ 282053 w 3025253"/>
              <a:gd name="connsiteY7" fmla="*/ 0 h 2743200"/>
              <a:gd name="connsiteX0" fmla="*/ 282053 w 3025253"/>
              <a:gd name="connsiteY0" fmla="*/ 0 h 2743200"/>
              <a:gd name="connsiteX1" fmla="*/ 3025253 w 3025253"/>
              <a:gd name="connsiteY1" fmla="*/ 0 h 2743200"/>
              <a:gd name="connsiteX2" fmla="*/ 3025253 w 3025253"/>
              <a:gd name="connsiteY2" fmla="*/ 2743200 h 2743200"/>
              <a:gd name="connsiteX3" fmla="*/ 282053 w 3025253"/>
              <a:gd name="connsiteY3" fmla="*/ 2743200 h 2743200"/>
              <a:gd name="connsiteX4" fmla="*/ 2110854 w 3025253"/>
              <a:gd name="connsiteY4" fmla="*/ 1752600 h 2743200"/>
              <a:gd name="connsiteX5" fmla="*/ 2110854 w 3025253"/>
              <a:gd name="connsiteY5" fmla="*/ 914400 h 2743200"/>
              <a:gd name="connsiteX6" fmla="*/ 282053 w 3025253"/>
              <a:gd name="connsiteY6" fmla="*/ 914400 h 2743200"/>
              <a:gd name="connsiteX7" fmla="*/ 282053 w 3025253"/>
              <a:gd name="connsiteY7" fmla="*/ 0 h 2743200"/>
              <a:gd name="connsiteX0" fmla="*/ 348018 w 3091218"/>
              <a:gd name="connsiteY0" fmla="*/ 0 h 2743200"/>
              <a:gd name="connsiteX1" fmla="*/ 3091218 w 3091218"/>
              <a:gd name="connsiteY1" fmla="*/ 0 h 2743200"/>
              <a:gd name="connsiteX2" fmla="*/ 3091218 w 3091218"/>
              <a:gd name="connsiteY2" fmla="*/ 2743200 h 2743200"/>
              <a:gd name="connsiteX3" fmla="*/ 348018 w 3091218"/>
              <a:gd name="connsiteY3" fmla="*/ 2743200 h 2743200"/>
              <a:gd name="connsiteX4" fmla="*/ 1003112 w 3091218"/>
              <a:gd name="connsiteY4" fmla="*/ 2289412 h 2743200"/>
              <a:gd name="connsiteX5" fmla="*/ 2176819 w 3091218"/>
              <a:gd name="connsiteY5" fmla="*/ 1752600 h 2743200"/>
              <a:gd name="connsiteX6" fmla="*/ 2176819 w 3091218"/>
              <a:gd name="connsiteY6" fmla="*/ 914400 h 2743200"/>
              <a:gd name="connsiteX7" fmla="*/ 348018 w 3091218"/>
              <a:gd name="connsiteY7" fmla="*/ 914400 h 2743200"/>
              <a:gd name="connsiteX8" fmla="*/ 348018 w 3091218"/>
              <a:gd name="connsiteY8" fmla="*/ 0 h 2743200"/>
              <a:gd name="connsiteX0" fmla="*/ 348018 w 3091218"/>
              <a:gd name="connsiteY0" fmla="*/ 0 h 2743200"/>
              <a:gd name="connsiteX1" fmla="*/ 3091218 w 3091218"/>
              <a:gd name="connsiteY1" fmla="*/ 0 h 2743200"/>
              <a:gd name="connsiteX2" fmla="*/ 3091218 w 3091218"/>
              <a:gd name="connsiteY2" fmla="*/ 2743200 h 2743200"/>
              <a:gd name="connsiteX3" fmla="*/ 348018 w 3091218"/>
              <a:gd name="connsiteY3" fmla="*/ 2743200 h 2743200"/>
              <a:gd name="connsiteX4" fmla="*/ 805219 w 3091218"/>
              <a:gd name="connsiteY4" fmla="*/ 1828800 h 2743200"/>
              <a:gd name="connsiteX5" fmla="*/ 2176819 w 3091218"/>
              <a:gd name="connsiteY5" fmla="*/ 1752600 h 2743200"/>
              <a:gd name="connsiteX6" fmla="*/ 2176819 w 3091218"/>
              <a:gd name="connsiteY6" fmla="*/ 914400 h 2743200"/>
              <a:gd name="connsiteX7" fmla="*/ 348018 w 3091218"/>
              <a:gd name="connsiteY7" fmla="*/ 914400 h 2743200"/>
              <a:gd name="connsiteX8" fmla="*/ 348018 w 3091218"/>
              <a:gd name="connsiteY8" fmla="*/ 0 h 2743200"/>
              <a:gd name="connsiteX0" fmla="*/ 348018 w 3091218"/>
              <a:gd name="connsiteY0" fmla="*/ 0 h 2743200"/>
              <a:gd name="connsiteX1" fmla="*/ 3091218 w 3091218"/>
              <a:gd name="connsiteY1" fmla="*/ 0 h 2743200"/>
              <a:gd name="connsiteX2" fmla="*/ 3091218 w 3091218"/>
              <a:gd name="connsiteY2" fmla="*/ 2743200 h 2743200"/>
              <a:gd name="connsiteX3" fmla="*/ 348018 w 3091218"/>
              <a:gd name="connsiteY3" fmla="*/ 2743200 h 2743200"/>
              <a:gd name="connsiteX4" fmla="*/ 805219 w 3091218"/>
              <a:gd name="connsiteY4" fmla="*/ 1828800 h 2743200"/>
              <a:gd name="connsiteX5" fmla="*/ 2176819 w 3091218"/>
              <a:gd name="connsiteY5" fmla="*/ 1752600 h 2743200"/>
              <a:gd name="connsiteX6" fmla="*/ 2176819 w 3091218"/>
              <a:gd name="connsiteY6" fmla="*/ 914400 h 2743200"/>
              <a:gd name="connsiteX7" fmla="*/ 348018 w 3091218"/>
              <a:gd name="connsiteY7" fmla="*/ 914400 h 2743200"/>
              <a:gd name="connsiteX8" fmla="*/ 348018 w 3091218"/>
              <a:gd name="connsiteY8" fmla="*/ 0 h 2743200"/>
              <a:gd name="connsiteX0" fmla="*/ 348018 w 3091218"/>
              <a:gd name="connsiteY0" fmla="*/ 0 h 2743200"/>
              <a:gd name="connsiteX1" fmla="*/ 3091218 w 3091218"/>
              <a:gd name="connsiteY1" fmla="*/ 0 h 2743200"/>
              <a:gd name="connsiteX2" fmla="*/ 3091218 w 3091218"/>
              <a:gd name="connsiteY2" fmla="*/ 2743200 h 2743200"/>
              <a:gd name="connsiteX3" fmla="*/ 348018 w 3091218"/>
              <a:gd name="connsiteY3" fmla="*/ 2743200 h 2743200"/>
              <a:gd name="connsiteX4" fmla="*/ 805219 w 3091218"/>
              <a:gd name="connsiteY4" fmla="*/ 1828800 h 2743200"/>
              <a:gd name="connsiteX5" fmla="*/ 2176819 w 3091218"/>
              <a:gd name="connsiteY5" fmla="*/ 1828800 h 2743200"/>
              <a:gd name="connsiteX6" fmla="*/ 2176819 w 3091218"/>
              <a:gd name="connsiteY6" fmla="*/ 914400 h 2743200"/>
              <a:gd name="connsiteX7" fmla="*/ 348018 w 3091218"/>
              <a:gd name="connsiteY7" fmla="*/ 914400 h 2743200"/>
              <a:gd name="connsiteX8" fmla="*/ 348018 w 3091218"/>
              <a:gd name="connsiteY8" fmla="*/ 0 h 2743200"/>
              <a:gd name="connsiteX0" fmla="*/ 0 w 2743200"/>
              <a:gd name="connsiteY0" fmla="*/ 0 h 2743200"/>
              <a:gd name="connsiteX1" fmla="*/ 2743200 w 2743200"/>
              <a:gd name="connsiteY1" fmla="*/ 0 h 2743200"/>
              <a:gd name="connsiteX2" fmla="*/ 2743200 w 2743200"/>
              <a:gd name="connsiteY2" fmla="*/ 2743200 h 2743200"/>
              <a:gd name="connsiteX3" fmla="*/ 457201 w 2743200"/>
              <a:gd name="connsiteY3" fmla="*/ 2743200 h 2743200"/>
              <a:gd name="connsiteX4" fmla="*/ 457201 w 2743200"/>
              <a:gd name="connsiteY4" fmla="*/ 1828800 h 2743200"/>
              <a:gd name="connsiteX5" fmla="*/ 1828801 w 2743200"/>
              <a:gd name="connsiteY5" fmla="*/ 1828800 h 2743200"/>
              <a:gd name="connsiteX6" fmla="*/ 1828801 w 2743200"/>
              <a:gd name="connsiteY6" fmla="*/ 914400 h 2743200"/>
              <a:gd name="connsiteX7" fmla="*/ 0 w 2743200"/>
              <a:gd name="connsiteY7" fmla="*/ 914400 h 2743200"/>
              <a:gd name="connsiteX8" fmla="*/ 0 w 2743200"/>
              <a:gd name="connsiteY8" fmla="*/ 0 h 2743200"/>
              <a:gd name="connsiteX0" fmla="*/ 0 w 2743200"/>
              <a:gd name="connsiteY0" fmla="*/ 0 h 2743200"/>
              <a:gd name="connsiteX1" fmla="*/ 2743200 w 2743200"/>
              <a:gd name="connsiteY1" fmla="*/ 0 h 2743200"/>
              <a:gd name="connsiteX2" fmla="*/ 2743200 w 2743200"/>
              <a:gd name="connsiteY2" fmla="*/ 2743200 h 2743200"/>
              <a:gd name="connsiteX3" fmla="*/ 457201 w 2743200"/>
              <a:gd name="connsiteY3" fmla="*/ 2743200 h 2743200"/>
              <a:gd name="connsiteX4" fmla="*/ 457201 w 2743200"/>
              <a:gd name="connsiteY4" fmla="*/ 1828800 h 2743200"/>
              <a:gd name="connsiteX5" fmla="*/ 1828801 w 2743200"/>
              <a:gd name="connsiteY5" fmla="*/ 1828800 h 2743200"/>
              <a:gd name="connsiteX6" fmla="*/ 1828801 w 2743200"/>
              <a:gd name="connsiteY6" fmla="*/ 914400 h 2743200"/>
              <a:gd name="connsiteX7" fmla="*/ 0 w 2743200"/>
              <a:gd name="connsiteY7" fmla="*/ 914400 h 2743200"/>
              <a:gd name="connsiteX8" fmla="*/ 0 w 2743200"/>
              <a:gd name="connsiteY8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2743200">
                <a:moveTo>
                  <a:pt x="0" y="0"/>
                </a:moveTo>
                <a:lnTo>
                  <a:pt x="2743200" y="0"/>
                </a:lnTo>
                <a:lnTo>
                  <a:pt x="2743200" y="2743200"/>
                </a:lnTo>
                <a:lnTo>
                  <a:pt x="457201" y="2743200"/>
                </a:lnTo>
                <a:lnTo>
                  <a:pt x="457201" y="1828800"/>
                </a:lnTo>
                <a:lnTo>
                  <a:pt x="1828801" y="1828800"/>
                </a:lnTo>
                <a:lnTo>
                  <a:pt x="1828801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8" name="Multiply 7"/>
          <p:cNvSpPr/>
          <p:nvPr/>
        </p:nvSpPr>
        <p:spPr>
          <a:xfrm>
            <a:off x="4191000" y="1981200"/>
            <a:ext cx="228600" cy="228600"/>
          </a:xfrm>
          <a:prstGeom prst="mathMultiply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16079" y="1524000"/>
            <a:ext cx="55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FF00"/>
                </a:solidFill>
              </a:rPr>
              <a:t>goal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810000" y="3962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71800" y="3886200"/>
            <a:ext cx="620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solidFill>
                  <a:srgbClr val="FF0000"/>
                </a:solidFill>
              </a:rPr>
              <a:t>start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362200"/>
            <a:ext cx="7810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>
            <a:stCxn id="10" idx="7"/>
          </p:cNvCxnSpPr>
          <p:nvPr/>
        </p:nvCxnSpPr>
        <p:spPr>
          <a:xfrm flipV="1">
            <a:off x="3940082" y="3657600"/>
            <a:ext cx="98518" cy="3271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7" idx="6"/>
          </p:cNvCxnSpPr>
          <p:nvPr/>
        </p:nvCxnSpPr>
        <p:spPr>
          <a:xfrm>
            <a:off x="4038600" y="3657600"/>
            <a:ext cx="9906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55743" y="2918936"/>
            <a:ext cx="25903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gets stuck here because</a:t>
            </a:r>
          </a:p>
          <a:p>
            <a:r>
              <a:rPr lang="en-CA" dirty="0" smtClean="0"/>
              <a:t>as soon as it moves down</a:t>
            </a:r>
          </a:p>
          <a:p>
            <a:r>
              <a:rPr lang="en-CA" dirty="0" smtClean="0"/>
              <a:t>there is a path to the goal</a:t>
            </a:r>
          </a:p>
          <a:p>
            <a:r>
              <a:rPr lang="en-CA" dirty="0" smtClean="0"/>
              <a:t>that does not go through</a:t>
            </a:r>
          </a:p>
          <a:p>
            <a:r>
              <a:rPr lang="en-CA" dirty="0" smtClean="0"/>
              <a:t>the obstacle</a:t>
            </a:r>
            <a:endParaRPr lang="en-CA" dirty="0"/>
          </a:p>
        </p:txBody>
      </p:sp>
      <p:sp>
        <p:nvSpPr>
          <p:cNvPr id="15" name="U-Turn Arrow 14"/>
          <p:cNvSpPr/>
          <p:nvPr/>
        </p:nvSpPr>
        <p:spPr>
          <a:xfrm flipH="1" flipV="1">
            <a:off x="4761782" y="3654725"/>
            <a:ext cx="267419" cy="276045"/>
          </a:xfrm>
          <a:prstGeom prst="utur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Bug One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assumes a perfect contact sensor</a:t>
            </a:r>
          </a:p>
          <a:p>
            <a:r>
              <a:rPr lang="en-CA" dirty="0" smtClean="0"/>
              <a:t>repeat:</a:t>
            </a:r>
          </a:p>
          <a:p>
            <a:pPr lvl="1"/>
            <a:r>
              <a:rPr lang="en-CA" dirty="0" smtClean="0"/>
              <a:t>head toward goal T</a:t>
            </a:r>
          </a:p>
          <a:p>
            <a:pPr lvl="1"/>
            <a:r>
              <a:rPr lang="en-CA" dirty="0" smtClean="0"/>
              <a:t>if goal is reached then stop</a:t>
            </a:r>
          </a:p>
          <a:p>
            <a:pPr lvl="1"/>
            <a:r>
              <a:rPr lang="en-CA" dirty="0" smtClean="0"/>
              <a:t>if an obstacle is reached then</a:t>
            </a:r>
          </a:p>
          <a:p>
            <a:pPr lvl="2"/>
            <a:r>
              <a:rPr lang="en-CA" dirty="0" smtClean="0"/>
              <a:t>remember the point of first contact H (the hit point)</a:t>
            </a:r>
          </a:p>
          <a:p>
            <a:pPr lvl="2"/>
            <a:r>
              <a:rPr lang="en-CA" dirty="0" smtClean="0"/>
              <a:t>follow the boundary of the obstacle until returning to H and remember the point L (the leave point) closest to T from which the robot can depart directly towards T</a:t>
            </a:r>
          </a:p>
          <a:p>
            <a:pPr lvl="3"/>
            <a:r>
              <a:rPr lang="en-CA" dirty="0" smtClean="0"/>
              <a:t>if no such point L exists then the goal is unreachable; stop</a:t>
            </a:r>
          </a:p>
          <a:p>
            <a:pPr lvl="2"/>
            <a:r>
              <a:rPr lang="en-CA" dirty="0" smtClean="0"/>
              <a:t>move to L using the shortest boundary following path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Bug One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28800" y="22098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14800" y="22098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8800" y="44958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14800" y="44958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38200" y="5181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600" y="4572000"/>
            <a:ext cx="620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solidFill>
                  <a:srgbClr val="FF0000"/>
                </a:solidFill>
              </a:rPr>
              <a:t>start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0800" y="32766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15" name="Multiply 14"/>
          <p:cNvSpPr/>
          <p:nvPr/>
        </p:nvSpPr>
        <p:spPr>
          <a:xfrm>
            <a:off x="8305800" y="3429000"/>
            <a:ext cx="228600" cy="228600"/>
          </a:xfrm>
          <a:prstGeom prst="mathMultiply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153400" y="3657600"/>
            <a:ext cx="55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FF00"/>
                </a:solidFill>
              </a:rPr>
              <a:t>goal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050878" y="5076967"/>
            <a:ext cx="764274" cy="177421"/>
          </a:xfrm>
          <a:custGeom>
            <a:avLst/>
            <a:gdLst>
              <a:gd name="connsiteX0" fmla="*/ 0 w 7274256"/>
              <a:gd name="connsiteY0" fmla="*/ 1651379 h 2279176"/>
              <a:gd name="connsiteX1" fmla="*/ 764274 w 7274256"/>
              <a:gd name="connsiteY1" fmla="*/ 1473958 h 2279176"/>
              <a:gd name="connsiteX2" fmla="*/ 764274 w 7274256"/>
              <a:gd name="connsiteY2" fmla="*/ 2279176 h 2279176"/>
              <a:gd name="connsiteX3" fmla="*/ 2169994 w 7274256"/>
              <a:gd name="connsiteY3" fmla="*/ 2279176 h 2279176"/>
              <a:gd name="connsiteX4" fmla="*/ 3057098 w 7274256"/>
              <a:gd name="connsiteY4" fmla="*/ 1883391 h 2279176"/>
              <a:gd name="connsiteX5" fmla="*/ 3057098 w 7274256"/>
              <a:gd name="connsiteY5" fmla="*/ 2279176 h 2279176"/>
              <a:gd name="connsiteX6" fmla="*/ 4449170 w 7274256"/>
              <a:gd name="connsiteY6" fmla="*/ 2279176 h 2279176"/>
              <a:gd name="connsiteX7" fmla="*/ 5895832 w 7274256"/>
              <a:gd name="connsiteY7" fmla="*/ 1064525 h 2279176"/>
              <a:gd name="connsiteX8" fmla="*/ 6741994 w 7274256"/>
              <a:gd name="connsiteY8" fmla="*/ 1064525 h 2279176"/>
              <a:gd name="connsiteX9" fmla="*/ 7274256 w 7274256"/>
              <a:gd name="connsiteY9" fmla="*/ 0 h 2279176"/>
              <a:gd name="connsiteX0" fmla="*/ 0 w 6741994"/>
              <a:gd name="connsiteY0" fmla="*/ 586854 h 1214651"/>
              <a:gd name="connsiteX1" fmla="*/ 764274 w 6741994"/>
              <a:gd name="connsiteY1" fmla="*/ 409433 h 1214651"/>
              <a:gd name="connsiteX2" fmla="*/ 764274 w 6741994"/>
              <a:gd name="connsiteY2" fmla="*/ 1214651 h 1214651"/>
              <a:gd name="connsiteX3" fmla="*/ 2169994 w 6741994"/>
              <a:gd name="connsiteY3" fmla="*/ 1214651 h 1214651"/>
              <a:gd name="connsiteX4" fmla="*/ 3057098 w 6741994"/>
              <a:gd name="connsiteY4" fmla="*/ 818866 h 1214651"/>
              <a:gd name="connsiteX5" fmla="*/ 3057098 w 6741994"/>
              <a:gd name="connsiteY5" fmla="*/ 1214651 h 1214651"/>
              <a:gd name="connsiteX6" fmla="*/ 4449170 w 6741994"/>
              <a:gd name="connsiteY6" fmla="*/ 1214651 h 1214651"/>
              <a:gd name="connsiteX7" fmla="*/ 5895832 w 6741994"/>
              <a:gd name="connsiteY7" fmla="*/ 0 h 1214651"/>
              <a:gd name="connsiteX8" fmla="*/ 6741994 w 6741994"/>
              <a:gd name="connsiteY8" fmla="*/ 0 h 1214651"/>
              <a:gd name="connsiteX0" fmla="*/ 0 w 5895832"/>
              <a:gd name="connsiteY0" fmla="*/ 586854 h 1214651"/>
              <a:gd name="connsiteX1" fmla="*/ 764274 w 5895832"/>
              <a:gd name="connsiteY1" fmla="*/ 409433 h 1214651"/>
              <a:gd name="connsiteX2" fmla="*/ 764274 w 5895832"/>
              <a:gd name="connsiteY2" fmla="*/ 1214651 h 1214651"/>
              <a:gd name="connsiteX3" fmla="*/ 2169994 w 5895832"/>
              <a:gd name="connsiteY3" fmla="*/ 1214651 h 1214651"/>
              <a:gd name="connsiteX4" fmla="*/ 3057098 w 5895832"/>
              <a:gd name="connsiteY4" fmla="*/ 818866 h 1214651"/>
              <a:gd name="connsiteX5" fmla="*/ 3057098 w 5895832"/>
              <a:gd name="connsiteY5" fmla="*/ 1214651 h 1214651"/>
              <a:gd name="connsiteX6" fmla="*/ 4449170 w 5895832"/>
              <a:gd name="connsiteY6" fmla="*/ 1214651 h 1214651"/>
              <a:gd name="connsiteX7" fmla="*/ 5895832 w 5895832"/>
              <a:gd name="connsiteY7" fmla="*/ 0 h 1214651"/>
              <a:gd name="connsiteX0" fmla="*/ 0 w 4449170"/>
              <a:gd name="connsiteY0" fmla="*/ 177421 h 805218"/>
              <a:gd name="connsiteX1" fmla="*/ 764274 w 4449170"/>
              <a:gd name="connsiteY1" fmla="*/ 0 h 805218"/>
              <a:gd name="connsiteX2" fmla="*/ 764274 w 4449170"/>
              <a:gd name="connsiteY2" fmla="*/ 805218 h 805218"/>
              <a:gd name="connsiteX3" fmla="*/ 2169994 w 4449170"/>
              <a:gd name="connsiteY3" fmla="*/ 805218 h 805218"/>
              <a:gd name="connsiteX4" fmla="*/ 3057098 w 4449170"/>
              <a:gd name="connsiteY4" fmla="*/ 409433 h 805218"/>
              <a:gd name="connsiteX5" fmla="*/ 3057098 w 4449170"/>
              <a:gd name="connsiteY5" fmla="*/ 805218 h 805218"/>
              <a:gd name="connsiteX6" fmla="*/ 4449170 w 4449170"/>
              <a:gd name="connsiteY6" fmla="*/ 805218 h 805218"/>
              <a:gd name="connsiteX0" fmla="*/ 0 w 3057098"/>
              <a:gd name="connsiteY0" fmla="*/ 177421 h 805218"/>
              <a:gd name="connsiteX1" fmla="*/ 764274 w 3057098"/>
              <a:gd name="connsiteY1" fmla="*/ 0 h 805218"/>
              <a:gd name="connsiteX2" fmla="*/ 764274 w 3057098"/>
              <a:gd name="connsiteY2" fmla="*/ 805218 h 805218"/>
              <a:gd name="connsiteX3" fmla="*/ 2169994 w 3057098"/>
              <a:gd name="connsiteY3" fmla="*/ 805218 h 805218"/>
              <a:gd name="connsiteX4" fmla="*/ 3057098 w 3057098"/>
              <a:gd name="connsiteY4" fmla="*/ 409433 h 805218"/>
              <a:gd name="connsiteX5" fmla="*/ 3057098 w 3057098"/>
              <a:gd name="connsiteY5" fmla="*/ 805218 h 805218"/>
              <a:gd name="connsiteX0" fmla="*/ 0 w 3057098"/>
              <a:gd name="connsiteY0" fmla="*/ 177421 h 805218"/>
              <a:gd name="connsiteX1" fmla="*/ 764274 w 3057098"/>
              <a:gd name="connsiteY1" fmla="*/ 0 h 805218"/>
              <a:gd name="connsiteX2" fmla="*/ 764274 w 3057098"/>
              <a:gd name="connsiteY2" fmla="*/ 805218 h 805218"/>
              <a:gd name="connsiteX3" fmla="*/ 2169994 w 3057098"/>
              <a:gd name="connsiteY3" fmla="*/ 805218 h 805218"/>
              <a:gd name="connsiteX4" fmla="*/ 3057098 w 3057098"/>
              <a:gd name="connsiteY4" fmla="*/ 409433 h 805218"/>
              <a:gd name="connsiteX0" fmla="*/ 0 w 2169994"/>
              <a:gd name="connsiteY0" fmla="*/ 177421 h 805218"/>
              <a:gd name="connsiteX1" fmla="*/ 764274 w 2169994"/>
              <a:gd name="connsiteY1" fmla="*/ 0 h 805218"/>
              <a:gd name="connsiteX2" fmla="*/ 764274 w 2169994"/>
              <a:gd name="connsiteY2" fmla="*/ 805218 h 805218"/>
              <a:gd name="connsiteX3" fmla="*/ 2169994 w 2169994"/>
              <a:gd name="connsiteY3" fmla="*/ 805218 h 805218"/>
              <a:gd name="connsiteX0" fmla="*/ 0 w 764274"/>
              <a:gd name="connsiteY0" fmla="*/ 177421 h 805218"/>
              <a:gd name="connsiteX1" fmla="*/ 764274 w 764274"/>
              <a:gd name="connsiteY1" fmla="*/ 0 h 805218"/>
              <a:gd name="connsiteX2" fmla="*/ 764274 w 764274"/>
              <a:gd name="connsiteY2" fmla="*/ 805218 h 805218"/>
              <a:gd name="connsiteX0" fmla="*/ 0 w 764274"/>
              <a:gd name="connsiteY0" fmla="*/ 177421 h 177421"/>
              <a:gd name="connsiteX1" fmla="*/ 764274 w 764274"/>
              <a:gd name="connsiteY1" fmla="*/ 0 h 17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4274" h="177421">
                <a:moveTo>
                  <a:pt x="0" y="177421"/>
                </a:moveTo>
                <a:lnTo>
                  <a:pt x="764274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1744200" y="4607280"/>
              <a:ext cx="1369800" cy="5403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1960" y="4600800"/>
                <a:ext cx="1388880" cy="556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Bug One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28800" y="22098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14800" y="22098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8800" y="44958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14800" y="44958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38200" y="5181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600" y="4572000"/>
            <a:ext cx="620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solidFill>
                  <a:srgbClr val="FF0000"/>
                </a:solidFill>
              </a:rPr>
              <a:t>start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0800" y="32766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15" name="Multiply 14"/>
          <p:cNvSpPr/>
          <p:nvPr/>
        </p:nvSpPr>
        <p:spPr>
          <a:xfrm>
            <a:off x="8305800" y="3429000"/>
            <a:ext cx="228600" cy="228600"/>
          </a:xfrm>
          <a:prstGeom prst="mathMultiply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153400" y="3657600"/>
            <a:ext cx="55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FF00"/>
                </a:solidFill>
              </a:rPr>
              <a:t>goal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050878" y="4462462"/>
            <a:ext cx="2182859" cy="1438420"/>
          </a:xfrm>
          <a:custGeom>
            <a:avLst/>
            <a:gdLst>
              <a:gd name="connsiteX0" fmla="*/ 0 w 7274256"/>
              <a:gd name="connsiteY0" fmla="*/ 1651379 h 2279176"/>
              <a:gd name="connsiteX1" fmla="*/ 764274 w 7274256"/>
              <a:gd name="connsiteY1" fmla="*/ 1473958 h 2279176"/>
              <a:gd name="connsiteX2" fmla="*/ 764274 w 7274256"/>
              <a:gd name="connsiteY2" fmla="*/ 2279176 h 2279176"/>
              <a:gd name="connsiteX3" fmla="*/ 2169994 w 7274256"/>
              <a:gd name="connsiteY3" fmla="*/ 2279176 h 2279176"/>
              <a:gd name="connsiteX4" fmla="*/ 3057098 w 7274256"/>
              <a:gd name="connsiteY4" fmla="*/ 1883391 h 2279176"/>
              <a:gd name="connsiteX5" fmla="*/ 3057098 w 7274256"/>
              <a:gd name="connsiteY5" fmla="*/ 2279176 h 2279176"/>
              <a:gd name="connsiteX6" fmla="*/ 4449170 w 7274256"/>
              <a:gd name="connsiteY6" fmla="*/ 2279176 h 2279176"/>
              <a:gd name="connsiteX7" fmla="*/ 5895832 w 7274256"/>
              <a:gd name="connsiteY7" fmla="*/ 1064525 h 2279176"/>
              <a:gd name="connsiteX8" fmla="*/ 6741994 w 7274256"/>
              <a:gd name="connsiteY8" fmla="*/ 1064525 h 2279176"/>
              <a:gd name="connsiteX9" fmla="*/ 7274256 w 7274256"/>
              <a:gd name="connsiteY9" fmla="*/ 0 h 2279176"/>
              <a:gd name="connsiteX0" fmla="*/ 0 w 6741994"/>
              <a:gd name="connsiteY0" fmla="*/ 586854 h 1214651"/>
              <a:gd name="connsiteX1" fmla="*/ 764274 w 6741994"/>
              <a:gd name="connsiteY1" fmla="*/ 409433 h 1214651"/>
              <a:gd name="connsiteX2" fmla="*/ 764274 w 6741994"/>
              <a:gd name="connsiteY2" fmla="*/ 1214651 h 1214651"/>
              <a:gd name="connsiteX3" fmla="*/ 2169994 w 6741994"/>
              <a:gd name="connsiteY3" fmla="*/ 1214651 h 1214651"/>
              <a:gd name="connsiteX4" fmla="*/ 3057098 w 6741994"/>
              <a:gd name="connsiteY4" fmla="*/ 818866 h 1214651"/>
              <a:gd name="connsiteX5" fmla="*/ 3057098 w 6741994"/>
              <a:gd name="connsiteY5" fmla="*/ 1214651 h 1214651"/>
              <a:gd name="connsiteX6" fmla="*/ 4449170 w 6741994"/>
              <a:gd name="connsiteY6" fmla="*/ 1214651 h 1214651"/>
              <a:gd name="connsiteX7" fmla="*/ 5895832 w 6741994"/>
              <a:gd name="connsiteY7" fmla="*/ 0 h 1214651"/>
              <a:gd name="connsiteX8" fmla="*/ 6741994 w 6741994"/>
              <a:gd name="connsiteY8" fmla="*/ 0 h 1214651"/>
              <a:gd name="connsiteX0" fmla="*/ 0 w 5895832"/>
              <a:gd name="connsiteY0" fmla="*/ 586854 h 1214651"/>
              <a:gd name="connsiteX1" fmla="*/ 764274 w 5895832"/>
              <a:gd name="connsiteY1" fmla="*/ 409433 h 1214651"/>
              <a:gd name="connsiteX2" fmla="*/ 764274 w 5895832"/>
              <a:gd name="connsiteY2" fmla="*/ 1214651 h 1214651"/>
              <a:gd name="connsiteX3" fmla="*/ 2169994 w 5895832"/>
              <a:gd name="connsiteY3" fmla="*/ 1214651 h 1214651"/>
              <a:gd name="connsiteX4" fmla="*/ 3057098 w 5895832"/>
              <a:gd name="connsiteY4" fmla="*/ 818866 h 1214651"/>
              <a:gd name="connsiteX5" fmla="*/ 3057098 w 5895832"/>
              <a:gd name="connsiteY5" fmla="*/ 1214651 h 1214651"/>
              <a:gd name="connsiteX6" fmla="*/ 4449170 w 5895832"/>
              <a:gd name="connsiteY6" fmla="*/ 1214651 h 1214651"/>
              <a:gd name="connsiteX7" fmla="*/ 5895832 w 5895832"/>
              <a:gd name="connsiteY7" fmla="*/ 0 h 1214651"/>
              <a:gd name="connsiteX0" fmla="*/ 0 w 4449170"/>
              <a:gd name="connsiteY0" fmla="*/ 177421 h 805218"/>
              <a:gd name="connsiteX1" fmla="*/ 764274 w 4449170"/>
              <a:gd name="connsiteY1" fmla="*/ 0 h 805218"/>
              <a:gd name="connsiteX2" fmla="*/ 764274 w 4449170"/>
              <a:gd name="connsiteY2" fmla="*/ 805218 h 805218"/>
              <a:gd name="connsiteX3" fmla="*/ 2169994 w 4449170"/>
              <a:gd name="connsiteY3" fmla="*/ 805218 h 805218"/>
              <a:gd name="connsiteX4" fmla="*/ 3057098 w 4449170"/>
              <a:gd name="connsiteY4" fmla="*/ 409433 h 805218"/>
              <a:gd name="connsiteX5" fmla="*/ 3057098 w 4449170"/>
              <a:gd name="connsiteY5" fmla="*/ 805218 h 805218"/>
              <a:gd name="connsiteX6" fmla="*/ 4449170 w 4449170"/>
              <a:gd name="connsiteY6" fmla="*/ 805218 h 805218"/>
              <a:gd name="connsiteX0" fmla="*/ 0 w 3057098"/>
              <a:gd name="connsiteY0" fmla="*/ 177421 h 805218"/>
              <a:gd name="connsiteX1" fmla="*/ 764274 w 3057098"/>
              <a:gd name="connsiteY1" fmla="*/ 0 h 805218"/>
              <a:gd name="connsiteX2" fmla="*/ 764274 w 3057098"/>
              <a:gd name="connsiteY2" fmla="*/ 805218 h 805218"/>
              <a:gd name="connsiteX3" fmla="*/ 2169994 w 3057098"/>
              <a:gd name="connsiteY3" fmla="*/ 805218 h 805218"/>
              <a:gd name="connsiteX4" fmla="*/ 3057098 w 3057098"/>
              <a:gd name="connsiteY4" fmla="*/ 409433 h 805218"/>
              <a:gd name="connsiteX5" fmla="*/ 3057098 w 3057098"/>
              <a:gd name="connsiteY5" fmla="*/ 805218 h 805218"/>
              <a:gd name="connsiteX0" fmla="*/ 0 w 3057098"/>
              <a:gd name="connsiteY0" fmla="*/ 177421 h 805218"/>
              <a:gd name="connsiteX1" fmla="*/ 764274 w 3057098"/>
              <a:gd name="connsiteY1" fmla="*/ 0 h 805218"/>
              <a:gd name="connsiteX2" fmla="*/ 764274 w 3057098"/>
              <a:gd name="connsiteY2" fmla="*/ 805218 h 805218"/>
              <a:gd name="connsiteX3" fmla="*/ 2169994 w 3057098"/>
              <a:gd name="connsiteY3" fmla="*/ 805218 h 805218"/>
              <a:gd name="connsiteX4" fmla="*/ 3057098 w 3057098"/>
              <a:gd name="connsiteY4" fmla="*/ 409433 h 805218"/>
              <a:gd name="connsiteX0" fmla="*/ 0 w 2169994"/>
              <a:gd name="connsiteY0" fmla="*/ 177421 h 805218"/>
              <a:gd name="connsiteX1" fmla="*/ 764274 w 2169994"/>
              <a:gd name="connsiteY1" fmla="*/ 0 h 805218"/>
              <a:gd name="connsiteX2" fmla="*/ 764274 w 2169994"/>
              <a:gd name="connsiteY2" fmla="*/ 805218 h 805218"/>
              <a:gd name="connsiteX3" fmla="*/ 2169994 w 2169994"/>
              <a:gd name="connsiteY3" fmla="*/ 805218 h 805218"/>
              <a:gd name="connsiteX0" fmla="*/ 0 w 764274"/>
              <a:gd name="connsiteY0" fmla="*/ 177421 h 805218"/>
              <a:gd name="connsiteX1" fmla="*/ 764274 w 764274"/>
              <a:gd name="connsiteY1" fmla="*/ 0 h 805218"/>
              <a:gd name="connsiteX2" fmla="*/ 764274 w 764274"/>
              <a:gd name="connsiteY2" fmla="*/ 805218 h 805218"/>
              <a:gd name="connsiteX0" fmla="*/ 0 w 764274"/>
              <a:gd name="connsiteY0" fmla="*/ 177421 h 177421"/>
              <a:gd name="connsiteX1" fmla="*/ 764274 w 764274"/>
              <a:gd name="connsiteY1" fmla="*/ 0 h 177421"/>
              <a:gd name="connsiteX0" fmla="*/ 0 w 764274"/>
              <a:gd name="connsiteY0" fmla="*/ 177421 h 177421"/>
              <a:gd name="connsiteX1" fmla="*/ 535035 w 764274"/>
              <a:gd name="connsiteY1" fmla="*/ 47483 h 177421"/>
              <a:gd name="connsiteX2" fmla="*/ 764274 w 764274"/>
              <a:gd name="connsiteY2" fmla="*/ 0 h 177421"/>
              <a:gd name="connsiteX0" fmla="*/ 0 w 759511"/>
              <a:gd name="connsiteY0" fmla="*/ 129938 h 830807"/>
              <a:gd name="connsiteX1" fmla="*/ 535035 w 759511"/>
              <a:gd name="connsiteY1" fmla="*/ 0 h 830807"/>
              <a:gd name="connsiteX2" fmla="*/ 759511 w 759511"/>
              <a:gd name="connsiteY2" fmla="*/ 771667 h 830807"/>
              <a:gd name="connsiteX0" fmla="*/ 0 w 759511"/>
              <a:gd name="connsiteY0" fmla="*/ 182326 h 883195"/>
              <a:gd name="connsiteX1" fmla="*/ 744585 w 759511"/>
              <a:gd name="connsiteY1" fmla="*/ 0 h 883195"/>
              <a:gd name="connsiteX2" fmla="*/ 759511 w 759511"/>
              <a:gd name="connsiteY2" fmla="*/ 824055 h 883195"/>
              <a:gd name="connsiteX0" fmla="*/ 0 w 759511"/>
              <a:gd name="connsiteY0" fmla="*/ 182326 h 824055"/>
              <a:gd name="connsiteX1" fmla="*/ 744585 w 759511"/>
              <a:gd name="connsiteY1" fmla="*/ 0 h 824055"/>
              <a:gd name="connsiteX2" fmla="*/ 759511 w 759511"/>
              <a:gd name="connsiteY2" fmla="*/ 824055 h 824055"/>
              <a:gd name="connsiteX0" fmla="*/ 0 w 745223"/>
              <a:gd name="connsiteY0" fmla="*/ 182326 h 819293"/>
              <a:gd name="connsiteX1" fmla="*/ 744585 w 745223"/>
              <a:gd name="connsiteY1" fmla="*/ 0 h 819293"/>
              <a:gd name="connsiteX2" fmla="*/ 745223 w 745223"/>
              <a:gd name="connsiteY2" fmla="*/ 819293 h 819293"/>
              <a:gd name="connsiteX0" fmla="*/ 0 w 745223"/>
              <a:gd name="connsiteY0" fmla="*/ 182326 h 957405"/>
              <a:gd name="connsiteX1" fmla="*/ 744585 w 745223"/>
              <a:gd name="connsiteY1" fmla="*/ 0 h 957405"/>
              <a:gd name="connsiteX2" fmla="*/ 745223 w 745223"/>
              <a:gd name="connsiteY2" fmla="*/ 819293 h 957405"/>
              <a:gd name="connsiteX3" fmla="*/ 739823 w 745223"/>
              <a:gd name="connsiteY3" fmla="*/ 828675 h 957405"/>
              <a:gd name="connsiteX0" fmla="*/ 0 w 2155186"/>
              <a:gd name="connsiteY0" fmla="*/ 182326 h 966930"/>
              <a:gd name="connsiteX1" fmla="*/ 744585 w 2155186"/>
              <a:gd name="connsiteY1" fmla="*/ 0 h 966930"/>
              <a:gd name="connsiteX2" fmla="*/ 745223 w 2155186"/>
              <a:gd name="connsiteY2" fmla="*/ 819293 h 966930"/>
              <a:gd name="connsiteX3" fmla="*/ 2154286 w 2155186"/>
              <a:gd name="connsiteY3" fmla="*/ 828675 h 966930"/>
              <a:gd name="connsiteX4" fmla="*/ 739823 w 2155186"/>
              <a:gd name="connsiteY4" fmla="*/ 828675 h 966930"/>
              <a:gd name="connsiteX0" fmla="*/ 0 w 2413736"/>
              <a:gd name="connsiteY0" fmla="*/ 449026 h 1276374"/>
              <a:gd name="connsiteX1" fmla="*/ 744585 w 2413736"/>
              <a:gd name="connsiteY1" fmla="*/ 266700 h 1276374"/>
              <a:gd name="connsiteX2" fmla="*/ 745223 w 2413736"/>
              <a:gd name="connsiteY2" fmla="*/ 1085993 h 1276374"/>
              <a:gd name="connsiteX3" fmla="*/ 2154286 w 2413736"/>
              <a:gd name="connsiteY3" fmla="*/ 1095375 h 1276374"/>
              <a:gd name="connsiteX4" fmla="*/ 2301923 w 2413736"/>
              <a:gd name="connsiteY4" fmla="*/ 0 h 1276374"/>
              <a:gd name="connsiteX0" fmla="*/ 0 w 2413736"/>
              <a:gd name="connsiteY0" fmla="*/ 449026 h 1095375"/>
              <a:gd name="connsiteX1" fmla="*/ 744585 w 2413736"/>
              <a:gd name="connsiteY1" fmla="*/ 266700 h 1095375"/>
              <a:gd name="connsiteX2" fmla="*/ 745223 w 2413736"/>
              <a:gd name="connsiteY2" fmla="*/ 1085993 h 1095375"/>
              <a:gd name="connsiteX3" fmla="*/ 2154286 w 2413736"/>
              <a:gd name="connsiteY3" fmla="*/ 1095375 h 1095375"/>
              <a:gd name="connsiteX4" fmla="*/ 2301923 w 2413736"/>
              <a:gd name="connsiteY4" fmla="*/ 0 h 1095375"/>
              <a:gd name="connsiteX0" fmla="*/ 0 w 2413736"/>
              <a:gd name="connsiteY0" fmla="*/ 758588 h 1404937"/>
              <a:gd name="connsiteX1" fmla="*/ 744585 w 2413736"/>
              <a:gd name="connsiteY1" fmla="*/ 576262 h 1404937"/>
              <a:gd name="connsiteX2" fmla="*/ 745223 w 2413736"/>
              <a:gd name="connsiteY2" fmla="*/ 1395555 h 1404937"/>
              <a:gd name="connsiteX3" fmla="*/ 2154286 w 2413736"/>
              <a:gd name="connsiteY3" fmla="*/ 1404937 h 1404937"/>
              <a:gd name="connsiteX4" fmla="*/ 2178098 w 2413736"/>
              <a:gd name="connsiteY4" fmla="*/ 0 h 1404937"/>
              <a:gd name="connsiteX0" fmla="*/ 0 w 2413736"/>
              <a:gd name="connsiteY0" fmla="*/ 949088 h 1595437"/>
              <a:gd name="connsiteX1" fmla="*/ 744585 w 2413736"/>
              <a:gd name="connsiteY1" fmla="*/ 766762 h 1595437"/>
              <a:gd name="connsiteX2" fmla="*/ 745223 w 2413736"/>
              <a:gd name="connsiteY2" fmla="*/ 1586055 h 1595437"/>
              <a:gd name="connsiteX3" fmla="*/ 2154286 w 2413736"/>
              <a:gd name="connsiteY3" fmla="*/ 1595437 h 1595437"/>
              <a:gd name="connsiteX4" fmla="*/ 2159048 w 2413736"/>
              <a:gd name="connsiteY4" fmla="*/ 0 h 1595437"/>
              <a:gd name="connsiteX0" fmla="*/ 0 w 2394686"/>
              <a:gd name="connsiteY0" fmla="*/ 1057832 h 1704181"/>
              <a:gd name="connsiteX1" fmla="*/ 744585 w 2394686"/>
              <a:gd name="connsiteY1" fmla="*/ 875506 h 1704181"/>
              <a:gd name="connsiteX2" fmla="*/ 745223 w 2394686"/>
              <a:gd name="connsiteY2" fmla="*/ 1694799 h 1704181"/>
              <a:gd name="connsiteX3" fmla="*/ 2154286 w 2394686"/>
              <a:gd name="connsiteY3" fmla="*/ 1704181 h 1704181"/>
              <a:gd name="connsiteX4" fmla="*/ 2187622 w 2394686"/>
              <a:gd name="connsiteY4" fmla="*/ 265906 h 1704181"/>
              <a:gd name="connsiteX5" fmla="*/ 2159048 w 2394686"/>
              <a:gd name="connsiteY5" fmla="*/ 108744 h 1704181"/>
              <a:gd name="connsiteX0" fmla="*/ 0 w 2451941"/>
              <a:gd name="connsiteY0" fmla="*/ 1029257 h 1675606"/>
              <a:gd name="connsiteX1" fmla="*/ 744585 w 2451941"/>
              <a:gd name="connsiteY1" fmla="*/ 846931 h 1675606"/>
              <a:gd name="connsiteX2" fmla="*/ 745223 w 2451941"/>
              <a:gd name="connsiteY2" fmla="*/ 1666224 h 1675606"/>
              <a:gd name="connsiteX3" fmla="*/ 2154286 w 2451941"/>
              <a:gd name="connsiteY3" fmla="*/ 1675606 h 1675606"/>
              <a:gd name="connsiteX4" fmla="*/ 2187622 w 2451941"/>
              <a:gd name="connsiteY4" fmla="*/ 237331 h 1675606"/>
              <a:gd name="connsiteX5" fmla="*/ 568373 w 2451941"/>
              <a:gd name="connsiteY5" fmla="*/ 251619 h 1675606"/>
              <a:gd name="connsiteX0" fmla="*/ 0 w 2437653"/>
              <a:gd name="connsiteY0" fmla="*/ 1010207 h 1656556"/>
              <a:gd name="connsiteX1" fmla="*/ 744585 w 2437653"/>
              <a:gd name="connsiteY1" fmla="*/ 827881 h 1656556"/>
              <a:gd name="connsiteX2" fmla="*/ 745223 w 2437653"/>
              <a:gd name="connsiteY2" fmla="*/ 1647174 h 1656556"/>
              <a:gd name="connsiteX3" fmla="*/ 2154286 w 2437653"/>
              <a:gd name="connsiteY3" fmla="*/ 1656556 h 1656556"/>
              <a:gd name="connsiteX4" fmla="*/ 2173334 w 2437653"/>
              <a:gd name="connsiteY4" fmla="*/ 237331 h 1656556"/>
              <a:gd name="connsiteX5" fmla="*/ 568373 w 2437653"/>
              <a:gd name="connsiteY5" fmla="*/ 232569 h 1656556"/>
              <a:gd name="connsiteX0" fmla="*/ 0 w 2173334"/>
              <a:gd name="connsiteY0" fmla="*/ 1010207 h 1656556"/>
              <a:gd name="connsiteX1" fmla="*/ 744585 w 2173334"/>
              <a:gd name="connsiteY1" fmla="*/ 827881 h 1656556"/>
              <a:gd name="connsiteX2" fmla="*/ 745223 w 2173334"/>
              <a:gd name="connsiteY2" fmla="*/ 1647174 h 1656556"/>
              <a:gd name="connsiteX3" fmla="*/ 2154286 w 2173334"/>
              <a:gd name="connsiteY3" fmla="*/ 1656556 h 1656556"/>
              <a:gd name="connsiteX4" fmla="*/ 2173334 w 2173334"/>
              <a:gd name="connsiteY4" fmla="*/ 237331 h 1656556"/>
              <a:gd name="connsiteX5" fmla="*/ 568373 w 2173334"/>
              <a:gd name="connsiteY5" fmla="*/ 232569 h 1656556"/>
              <a:gd name="connsiteX0" fmla="*/ 0 w 2173334"/>
              <a:gd name="connsiteY0" fmla="*/ 1010207 h 1647174"/>
              <a:gd name="connsiteX1" fmla="*/ 744585 w 2173334"/>
              <a:gd name="connsiteY1" fmla="*/ 827881 h 1647174"/>
              <a:gd name="connsiteX2" fmla="*/ 745223 w 2173334"/>
              <a:gd name="connsiteY2" fmla="*/ 1647174 h 1647174"/>
              <a:gd name="connsiteX3" fmla="*/ 2163811 w 2173334"/>
              <a:gd name="connsiteY3" fmla="*/ 1647031 h 1647174"/>
              <a:gd name="connsiteX4" fmla="*/ 2173334 w 2173334"/>
              <a:gd name="connsiteY4" fmla="*/ 237331 h 1647174"/>
              <a:gd name="connsiteX5" fmla="*/ 568373 w 2173334"/>
              <a:gd name="connsiteY5" fmla="*/ 232569 h 1647174"/>
              <a:gd name="connsiteX0" fmla="*/ 0 w 2173334"/>
              <a:gd name="connsiteY0" fmla="*/ 777638 h 1414605"/>
              <a:gd name="connsiteX1" fmla="*/ 744585 w 2173334"/>
              <a:gd name="connsiteY1" fmla="*/ 595312 h 1414605"/>
              <a:gd name="connsiteX2" fmla="*/ 745223 w 2173334"/>
              <a:gd name="connsiteY2" fmla="*/ 1414605 h 1414605"/>
              <a:gd name="connsiteX3" fmla="*/ 2163811 w 2173334"/>
              <a:gd name="connsiteY3" fmla="*/ 1414462 h 1414605"/>
              <a:gd name="connsiteX4" fmla="*/ 2173334 w 2173334"/>
              <a:gd name="connsiteY4" fmla="*/ 4762 h 1414605"/>
              <a:gd name="connsiteX5" fmla="*/ 568373 w 2173334"/>
              <a:gd name="connsiteY5" fmla="*/ 0 h 1414605"/>
              <a:gd name="connsiteX0" fmla="*/ 0 w 2182859"/>
              <a:gd name="connsiteY0" fmla="*/ 791926 h 1428893"/>
              <a:gd name="connsiteX1" fmla="*/ 744585 w 2182859"/>
              <a:gd name="connsiteY1" fmla="*/ 609600 h 1428893"/>
              <a:gd name="connsiteX2" fmla="*/ 745223 w 2182859"/>
              <a:gd name="connsiteY2" fmla="*/ 1428893 h 1428893"/>
              <a:gd name="connsiteX3" fmla="*/ 2163811 w 2182859"/>
              <a:gd name="connsiteY3" fmla="*/ 1428750 h 1428893"/>
              <a:gd name="connsiteX4" fmla="*/ 2182859 w 2182859"/>
              <a:gd name="connsiteY4" fmla="*/ 0 h 1428893"/>
              <a:gd name="connsiteX5" fmla="*/ 568373 w 2182859"/>
              <a:gd name="connsiteY5" fmla="*/ 14288 h 1428893"/>
              <a:gd name="connsiteX0" fmla="*/ 0 w 2190798"/>
              <a:gd name="connsiteY0" fmla="*/ 791926 h 1438275"/>
              <a:gd name="connsiteX1" fmla="*/ 744585 w 2190798"/>
              <a:gd name="connsiteY1" fmla="*/ 609600 h 1438275"/>
              <a:gd name="connsiteX2" fmla="*/ 745223 w 2190798"/>
              <a:gd name="connsiteY2" fmla="*/ 1428893 h 1438275"/>
              <a:gd name="connsiteX3" fmla="*/ 2187624 w 2190798"/>
              <a:gd name="connsiteY3" fmla="*/ 1438275 h 1438275"/>
              <a:gd name="connsiteX4" fmla="*/ 2182859 w 2190798"/>
              <a:gd name="connsiteY4" fmla="*/ 0 h 1438275"/>
              <a:gd name="connsiteX5" fmla="*/ 568373 w 2190798"/>
              <a:gd name="connsiteY5" fmla="*/ 14288 h 1438275"/>
              <a:gd name="connsiteX0" fmla="*/ 0 w 2182859"/>
              <a:gd name="connsiteY0" fmla="*/ 791926 h 1438275"/>
              <a:gd name="connsiteX1" fmla="*/ 744585 w 2182859"/>
              <a:gd name="connsiteY1" fmla="*/ 609600 h 1438275"/>
              <a:gd name="connsiteX2" fmla="*/ 745223 w 2182859"/>
              <a:gd name="connsiteY2" fmla="*/ 1428893 h 1438275"/>
              <a:gd name="connsiteX3" fmla="*/ 2178099 w 2182859"/>
              <a:gd name="connsiteY3" fmla="*/ 1438275 h 1438275"/>
              <a:gd name="connsiteX4" fmla="*/ 2182859 w 2182859"/>
              <a:gd name="connsiteY4" fmla="*/ 0 h 1438275"/>
              <a:gd name="connsiteX5" fmla="*/ 568373 w 2182859"/>
              <a:gd name="connsiteY5" fmla="*/ 14288 h 1438275"/>
              <a:gd name="connsiteX0" fmla="*/ 0 w 2182859"/>
              <a:gd name="connsiteY0" fmla="*/ 791926 h 1443181"/>
              <a:gd name="connsiteX1" fmla="*/ 744585 w 2182859"/>
              <a:gd name="connsiteY1" fmla="*/ 609600 h 1443181"/>
              <a:gd name="connsiteX2" fmla="*/ 745223 w 2182859"/>
              <a:gd name="connsiteY2" fmla="*/ 1443181 h 1443181"/>
              <a:gd name="connsiteX3" fmla="*/ 2178099 w 2182859"/>
              <a:gd name="connsiteY3" fmla="*/ 1438275 h 1443181"/>
              <a:gd name="connsiteX4" fmla="*/ 2182859 w 2182859"/>
              <a:gd name="connsiteY4" fmla="*/ 0 h 1443181"/>
              <a:gd name="connsiteX5" fmla="*/ 568373 w 2182859"/>
              <a:gd name="connsiteY5" fmla="*/ 14288 h 1443181"/>
              <a:gd name="connsiteX0" fmla="*/ 0 w 2182859"/>
              <a:gd name="connsiteY0" fmla="*/ 791926 h 1438275"/>
              <a:gd name="connsiteX1" fmla="*/ 744585 w 2182859"/>
              <a:gd name="connsiteY1" fmla="*/ 609600 h 1438275"/>
              <a:gd name="connsiteX2" fmla="*/ 730935 w 2182859"/>
              <a:gd name="connsiteY2" fmla="*/ 1433656 h 1438275"/>
              <a:gd name="connsiteX3" fmla="*/ 2178099 w 2182859"/>
              <a:gd name="connsiteY3" fmla="*/ 1438275 h 1438275"/>
              <a:gd name="connsiteX4" fmla="*/ 2182859 w 2182859"/>
              <a:gd name="connsiteY4" fmla="*/ 0 h 1438275"/>
              <a:gd name="connsiteX5" fmla="*/ 568373 w 2182859"/>
              <a:gd name="connsiteY5" fmla="*/ 14288 h 1438275"/>
              <a:gd name="connsiteX0" fmla="*/ 0 w 2182859"/>
              <a:gd name="connsiteY0" fmla="*/ 791926 h 1481281"/>
              <a:gd name="connsiteX1" fmla="*/ 744585 w 2182859"/>
              <a:gd name="connsiteY1" fmla="*/ 609600 h 1481281"/>
              <a:gd name="connsiteX2" fmla="*/ 597585 w 2182859"/>
              <a:gd name="connsiteY2" fmla="*/ 1481281 h 1481281"/>
              <a:gd name="connsiteX3" fmla="*/ 2178099 w 2182859"/>
              <a:gd name="connsiteY3" fmla="*/ 1438275 h 1481281"/>
              <a:gd name="connsiteX4" fmla="*/ 2182859 w 2182859"/>
              <a:gd name="connsiteY4" fmla="*/ 0 h 1481281"/>
              <a:gd name="connsiteX5" fmla="*/ 568373 w 2182859"/>
              <a:gd name="connsiteY5" fmla="*/ 14288 h 1481281"/>
              <a:gd name="connsiteX0" fmla="*/ 0 w 2182859"/>
              <a:gd name="connsiteY0" fmla="*/ 791926 h 1438418"/>
              <a:gd name="connsiteX1" fmla="*/ 744585 w 2182859"/>
              <a:gd name="connsiteY1" fmla="*/ 609600 h 1438418"/>
              <a:gd name="connsiteX2" fmla="*/ 740460 w 2182859"/>
              <a:gd name="connsiteY2" fmla="*/ 1438418 h 1438418"/>
              <a:gd name="connsiteX3" fmla="*/ 2178099 w 2182859"/>
              <a:gd name="connsiteY3" fmla="*/ 1438275 h 1438418"/>
              <a:gd name="connsiteX4" fmla="*/ 2182859 w 2182859"/>
              <a:gd name="connsiteY4" fmla="*/ 0 h 1438418"/>
              <a:gd name="connsiteX5" fmla="*/ 568373 w 2182859"/>
              <a:gd name="connsiteY5" fmla="*/ 14288 h 1438418"/>
              <a:gd name="connsiteX0" fmla="*/ 0 w 2182859"/>
              <a:gd name="connsiteY0" fmla="*/ 791926 h 1438418"/>
              <a:gd name="connsiteX1" fmla="*/ 744585 w 2182859"/>
              <a:gd name="connsiteY1" fmla="*/ 609600 h 1438418"/>
              <a:gd name="connsiteX2" fmla="*/ 740460 w 2182859"/>
              <a:gd name="connsiteY2" fmla="*/ 1438418 h 1438418"/>
              <a:gd name="connsiteX3" fmla="*/ 2178099 w 2182859"/>
              <a:gd name="connsiteY3" fmla="*/ 1438275 h 1438418"/>
              <a:gd name="connsiteX4" fmla="*/ 2182859 w 2182859"/>
              <a:gd name="connsiteY4" fmla="*/ 0 h 1438418"/>
              <a:gd name="connsiteX5" fmla="*/ 568373 w 2182859"/>
              <a:gd name="connsiteY5" fmla="*/ 14288 h 1438418"/>
              <a:gd name="connsiteX0" fmla="*/ 0 w 2182859"/>
              <a:gd name="connsiteY0" fmla="*/ 791926 h 1438418"/>
              <a:gd name="connsiteX1" fmla="*/ 744585 w 2182859"/>
              <a:gd name="connsiteY1" fmla="*/ 609600 h 1438418"/>
              <a:gd name="connsiteX2" fmla="*/ 740460 w 2182859"/>
              <a:gd name="connsiteY2" fmla="*/ 1438418 h 1438418"/>
              <a:gd name="connsiteX3" fmla="*/ 2178099 w 2182859"/>
              <a:gd name="connsiteY3" fmla="*/ 1438275 h 1438418"/>
              <a:gd name="connsiteX4" fmla="*/ 2182859 w 2182859"/>
              <a:gd name="connsiteY4" fmla="*/ 0 h 1438418"/>
              <a:gd name="connsiteX5" fmla="*/ 568373 w 2182859"/>
              <a:gd name="connsiteY5" fmla="*/ 4763 h 1438418"/>
              <a:gd name="connsiteX0" fmla="*/ 0 w 2182859"/>
              <a:gd name="connsiteY0" fmla="*/ 801451 h 1447943"/>
              <a:gd name="connsiteX1" fmla="*/ 744585 w 2182859"/>
              <a:gd name="connsiteY1" fmla="*/ 619125 h 1447943"/>
              <a:gd name="connsiteX2" fmla="*/ 740460 w 2182859"/>
              <a:gd name="connsiteY2" fmla="*/ 1447943 h 1447943"/>
              <a:gd name="connsiteX3" fmla="*/ 2178099 w 2182859"/>
              <a:gd name="connsiteY3" fmla="*/ 1447800 h 1447943"/>
              <a:gd name="connsiteX4" fmla="*/ 2182859 w 2182859"/>
              <a:gd name="connsiteY4" fmla="*/ 9525 h 1447943"/>
              <a:gd name="connsiteX5" fmla="*/ 115936 w 2182859"/>
              <a:gd name="connsiteY5" fmla="*/ 0 h 1447943"/>
              <a:gd name="connsiteX0" fmla="*/ 0 w 2182859"/>
              <a:gd name="connsiteY0" fmla="*/ 791926 h 1438418"/>
              <a:gd name="connsiteX1" fmla="*/ 744585 w 2182859"/>
              <a:gd name="connsiteY1" fmla="*/ 609600 h 1438418"/>
              <a:gd name="connsiteX2" fmla="*/ 740460 w 2182859"/>
              <a:gd name="connsiteY2" fmla="*/ 1438418 h 1438418"/>
              <a:gd name="connsiteX3" fmla="*/ 2178099 w 2182859"/>
              <a:gd name="connsiteY3" fmla="*/ 1438275 h 1438418"/>
              <a:gd name="connsiteX4" fmla="*/ 2182859 w 2182859"/>
              <a:gd name="connsiteY4" fmla="*/ 0 h 1438418"/>
              <a:gd name="connsiteX5" fmla="*/ 6398 w 2182859"/>
              <a:gd name="connsiteY5" fmla="*/ 0 h 1438418"/>
              <a:gd name="connsiteX0" fmla="*/ 0 w 2182859"/>
              <a:gd name="connsiteY0" fmla="*/ 1020526 h 1667018"/>
              <a:gd name="connsiteX1" fmla="*/ 744585 w 2182859"/>
              <a:gd name="connsiteY1" fmla="*/ 838200 h 1667018"/>
              <a:gd name="connsiteX2" fmla="*/ 740460 w 2182859"/>
              <a:gd name="connsiteY2" fmla="*/ 1667018 h 1667018"/>
              <a:gd name="connsiteX3" fmla="*/ 2178099 w 2182859"/>
              <a:gd name="connsiteY3" fmla="*/ 1666875 h 1667018"/>
              <a:gd name="connsiteX4" fmla="*/ 2182859 w 2182859"/>
              <a:gd name="connsiteY4" fmla="*/ 228600 h 1667018"/>
              <a:gd name="connsiteX5" fmla="*/ 6398 w 2182859"/>
              <a:gd name="connsiteY5" fmla="*/ 228600 h 1667018"/>
              <a:gd name="connsiteX0" fmla="*/ 0 w 2182859"/>
              <a:gd name="connsiteY0" fmla="*/ 791926 h 1438418"/>
              <a:gd name="connsiteX1" fmla="*/ 744585 w 2182859"/>
              <a:gd name="connsiteY1" fmla="*/ 609600 h 1438418"/>
              <a:gd name="connsiteX2" fmla="*/ 740460 w 2182859"/>
              <a:gd name="connsiteY2" fmla="*/ 1438418 h 1438418"/>
              <a:gd name="connsiteX3" fmla="*/ 2178099 w 2182859"/>
              <a:gd name="connsiteY3" fmla="*/ 1438275 h 1438418"/>
              <a:gd name="connsiteX4" fmla="*/ 2182859 w 2182859"/>
              <a:gd name="connsiteY4" fmla="*/ 0 h 1438418"/>
              <a:gd name="connsiteX5" fmla="*/ 6398 w 2182859"/>
              <a:gd name="connsiteY5" fmla="*/ 0 h 1438418"/>
              <a:gd name="connsiteX0" fmla="*/ 0 w 2182859"/>
              <a:gd name="connsiteY0" fmla="*/ 796690 h 1443182"/>
              <a:gd name="connsiteX1" fmla="*/ 744585 w 2182859"/>
              <a:gd name="connsiteY1" fmla="*/ 614364 h 1443182"/>
              <a:gd name="connsiteX2" fmla="*/ 740460 w 2182859"/>
              <a:gd name="connsiteY2" fmla="*/ 1443182 h 1443182"/>
              <a:gd name="connsiteX3" fmla="*/ 2178099 w 2182859"/>
              <a:gd name="connsiteY3" fmla="*/ 1443039 h 1443182"/>
              <a:gd name="connsiteX4" fmla="*/ 2182859 w 2182859"/>
              <a:gd name="connsiteY4" fmla="*/ 4764 h 1443182"/>
              <a:gd name="connsiteX5" fmla="*/ 711247 w 2182859"/>
              <a:gd name="connsiteY5" fmla="*/ 0 h 1443182"/>
              <a:gd name="connsiteX6" fmla="*/ 6398 w 2182859"/>
              <a:gd name="connsiteY6" fmla="*/ 4764 h 1443182"/>
              <a:gd name="connsiteX0" fmla="*/ 0 w 2182859"/>
              <a:gd name="connsiteY0" fmla="*/ 796690 h 1443182"/>
              <a:gd name="connsiteX1" fmla="*/ 744585 w 2182859"/>
              <a:gd name="connsiteY1" fmla="*/ 614364 h 1443182"/>
              <a:gd name="connsiteX2" fmla="*/ 740460 w 2182859"/>
              <a:gd name="connsiteY2" fmla="*/ 1443182 h 1443182"/>
              <a:gd name="connsiteX3" fmla="*/ 2178099 w 2182859"/>
              <a:gd name="connsiteY3" fmla="*/ 1443039 h 1443182"/>
              <a:gd name="connsiteX4" fmla="*/ 2182859 w 2182859"/>
              <a:gd name="connsiteY4" fmla="*/ 4764 h 1443182"/>
              <a:gd name="connsiteX5" fmla="*/ 711247 w 2182859"/>
              <a:gd name="connsiteY5" fmla="*/ 0 h 1443182"/>
              <a:gd name="connsiteX6" fmla="*/ 739823 w 2182859"/>
              <a:gd name="connsiteY6" fmla="*/ 557214 h 1443182"/>
              <a:gd name="connsiteX0" fmla="*/ 0 w 2182859"/>
              <a:gd name="connsiteY0" fmla="*/ 791928 h 1438420"/>
              <a:gd name="connsiteX1" fmla="*/ 744585 w 2182859"/>
              <a:gd name="connsiteY1" fmla="*/ 609602 h 1438420"/>
              <a:gd name="connsiteX2" fmla="*/ 740460 w 2182859"/>
              <a:gd name="connsiteY2" fmla="*/ 1438420 h 1438420"/>
              <a:gd name="connsiteX3" fmla="*/ 2178099 w 2182859"/>
              <a:gd name="connsiteY3" fmla="*/ 1438277 h 1438420"/>
              <a:gd name="connsiteX4" fmla="*/ 2182859 w 2182859"/>
              <a:gd name="connsiteY4" fmla="*/ 2 h 1438420"/>
              <a:gd name="connsiteX5" fmla="*/ 739822 w 2182859"/>
              <a:gd name="connsiteY5" fmla="*/ 0 h 1438420"/>
              <a:gd name="connsiteX6" fmla="*/ 739823 w 2182859"/>
              <a:gd name="connsiteY6" fmla="*/ 552452 h 143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2859" h="1438420">
                <a:moveTo>
                  <a:pt x="0" y="791928"/>
                </a:moveTo>
                <a:lnTo>
                  <a:pt x="744585" y="609602"/>
                </a:lnTo>
                <a:lnTo>
                  <a:pt x="740460" y="1438420"/>
                </a:lnTo>
                <a:lnTo>
                  <a:pt x="2178099" y="1438277"/>
                </a:lnTo>
                <a:cubicBezTo>
                  <a:pt x="2181273" y="968377"/>
                  <a:pt x="2179685" y="469902"/>
                  <a:pt x="2182859" y="2"/>
                </a:cubicBezTo>
                <a:lnTo>
                  <a:pt x="739822" y="0"/>
                </a:lnTo>
                <a:cubicBezTo>
                  <a:pt x="739822" y="184151"/>
                  <a:pt x="739823" y="368301"/>
                  <a:pt x="739823" y="552452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157537" y="4376737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76600" y="4507468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L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Bug One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28800" y="22098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14800" y="22098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8800" y="44958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14800" y="44958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38200" y="5181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600" y="4572000"/>
            <a:ext cx="620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solidFill>
                  <a:srgbClr val="FF0000"/>
                </a:solidFill>
              </a:rPr>
              <a:t>start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0800" y="32766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15" name="Multiply 14"/>
          <p:cNvSpPr/>
          <p:nvPr/>
        </p:nvSpPr>
        <p:spPr>
          <a:xfrm>
            <a:off x="8305800" y="3429000"/>
            <a:ext cx="228600" cy="228600"/>
          </a:xfrm>
          <a:prstGeom prst="mathMultiply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153400" y="3657600"/>
            <a:ext cx="55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FF00"/>
                </a:solidFill>
              </a:rPr>
              <a:t>goal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050879" y="4405312"/>
            <a:ext cx="2187624" cy="1495569"/>
          </a:xfrm>
          <a:custGeom>
            <a:avLst/>
            <a:gdLst>
              <a:gd name="connsiteX0" fmla="*/ 0 w 7274256"/>
              <a:gd name="connsiteY0" fmla="*/ 1651379 h 2279176"/>
              <a:gd name="connsiteX1" fmla="*/ 764274 w 7274256"/>
              <a:gd name="connsiteY1" fmla="*/ 1473958 h 2279176"/>
              <a:gd name="connsiteX2" fmla="*/ 764274 w 7274256"/>
              <a:gd name="connsiteY2" fmla="*/ 2279176 h 2279176"/>
              <a:gd name="connsiteX3" fmla="*/ 2169994 w 7274256"/>
              <a:gd name="connsiteY3" fmla="*/ 2279176 h 2279176"/>
              <a:gd name="connsiteX4" fmla="*/ 3057098 w 7274256"/>
              <a:gd name="connsiteY4" fmla="*/ 1883391 h 2279176"/>
              <a:gd name="connsiteX5" fmla="*/ 3057098 w 7274256"/>
              <a:gd name="connsiteY5" fmla="*/ 2279176 h 2279176"/>
              <a:gd name="connsiteX6" fmla="*/ 4449170 w 7274256"/>
              <a:gd name="connsiteY6" fmla="*/ 2279176 h 2279176"/>
              <a:gd name="connsiteX7" fmla="*/ 5895832 w 7274256"/>
              <a:gd name="connsiteY7" fmla="*/ 1064525 h 2279176"/>
              <a:gd name="connsiteX8" fmla="*/ 6741994 w 7274256"/>
              <a:gd name="connsiteY8" fmla="*/ 1064525 h 2279176"/>
              <a:gd name="connsiteX9" fmla="*/ 7274256 w 7274256"/>
              <a:gd name="connsiteY9" fmla="*/ 0 h 2279176"/>
              <a:gd name="connsiteX0" fmla="*/ 0 w 6741994"/>
              <a:gd name="connsiteY0" fmla="*/ 586854 h 1214651"/>
              <a:gd name="connsiteX1" fmla="*/ 764274 w 6741994"/>
              <a:gd name="connsiteY1" fmla="*/ 409433 h 1214651"/>
              <a:gd name="connsiteX2" fmla="*/ 764274 w 6741994"/>
              <a:gd name="connsiteY2" fmla="*/ 1214651 h 1214651"/>
              <a:gd name="connsiteX3" fmla="*/ 2169994 w 6741994"/>
              <a:gd name="connsiteY3" fmla="*/ 1214651 h 1214651"/>
              <a:gd name="connsiteX4" fmla="*/ 3057098 w 6741994"/>
              <a:gd name="connsiteY4" fmla="*/ 818866 h 1214651"/>
              <a:gd name="connsiteX5" fmla="*/ 3057098 w 6741994"/>
              <a:gd name="connsiteY5" fmla="*/ 1214651 h 1214651"/>
              <a:gd name="connsiteX6" fmla="*/ 4449170 w 6741994"/>
              <a:gd name="connsiteY6" fmla="*/ 1214651 h 1214651"/>
              <a:gd name="connsiteX7" fmla="*/ 5895832 w 6741994"/>
              <a:gd name="connsiteY7" fmla="*/ 0 h 1214651"/>
              <a:gd name="connsiteX8" fmla="*/ 6741994 w 6741994"/>
              <a:gd name="connsiteY8" fmla="*/ 0 h 1214651"/>
              <a:gd name="connsiteX0" fmla="*/ 0 w 5895832"/>
              <a:gd name="connsiteY0" fmla="*/ 586854 h 1214651"/>
              <a:gd name="connsiteX1" fmla="*/ 764274 w 5895832"/>
              <a:gd name="connsiteY1" fmla="*/ 409433 h 1214651"/>
              <a:gd name="connsiteX2" fmla="*/ 764274 w 5895832"/>
              <a:gd name="connsiteY2" fmla="*/ 1214651 h 1214651"/>
              <a:gd name="connsiteX3" fmla="*/ 2169994 w 5895832"/>
              <a:gd name="connsiteY3" fmla="*/ 1214651 h 1214651"/>
              <a:gd name="connsiteX4" fmla="*/ 3057098 w 5895832"/>
              <a:gd name="connsiteY4" fmla="*/ 818866 h 1214651"/>
              <a:gd name="connsiteX5" fmla="*/ 3057098 w 5895832"/>
              <a:gd name="connsiteY5" fmla="*/ 1214651 h 1214651"/>
              <a:gd name="connsiteX6" fmla="*/ 4449170 w 5895832"/>
              <a:gd name="connsiteY6" fmla="*/ 1214651 h 1214651"/>
              <a:gd name="connsiteX7" fmla="*/ 5895832 w 5895832"/>
              <a:gd name="connsiteY7" fmla="*/ 0 h 1214651"/>
              <a:gd name="connsiteX0" fmla="*/ 0 w 4449170"/>
              <a:gd name="connsiteY0" fmla="*/ 177421 h 805218"/>
              <a:gd name="connsiteX1" fmla="*/ 764274 w 4449170"/>
              <a:gd name="connsiteY1" fmla="*/ 0 h 805218"/>
              <a:gd name="connsiteX2" fmla="*/ 764274 w 4449170"/>
              <a:gd name="connsiteY2" fmla="*/ 805218 h 805218"/>
              <a:gd name="connsiteX3" fmla="*/ 2169994 w 4449170"/>
              <a:gd name="connsiteY3" fmla="*/ 805218 h 805218"/>
              <a:gd name="connsiteX4" fmla="*/ 3057098 w 4449170"/>
              <a:gd name="connsiteY4" fmla="*/ 409433 h 805218"/>
              <a:gd name="connsiteX5" fmla="*/ 3057098 w 4449170"/>
              <a:gd name="connsiteY5" fmla="*/ 805218 h 805218"/>
              <a:gd name="connsiteX6" fmla="*/ 4449170 w 4449170"/>
              <a:gd name="connsiteY6" fmla="*/ 805218 h 805218"/>
              <a:gd name="connsiteX0" fmla="*/ 0 w 3057098"/>
              <a:gd name="connsiteY0" fmla="*/ 177421 h 805218"/>
              <a:gd name="connsiteX1" fmla="*/ 764274 w 3057098"/>
              <a:gd name="connsiteY1" fmla="*/ 0 h 805218"/>
              <a:gd name="connsiteX2" fmla="*/ 764274 w 3057098"/>
              <a:gd name="connsiteY2" fmla="*/ 805218 h 805218"/>
              <a:gd name="connsiteX3" fmla="*/ 2169994 w 3057098"/>
              <a:gd name="connsiteY3" fmla="*/ 805218 h 805218"/>
              <a:gd name="connsiteX4" fmla="*/ 3057098 w 3057098"/>
              <a:gd name="connsiteY4" fmla="*/ 409433 h 805218"/>
              <a:gd name="connsiteX5" fmla="*/ 3057098 w 3057098"/>
              <a:gd name="connsiteY5" fmla="*/ 805218 h 805218"/>
              <a:gd name="connsiteX0" fmla="*/ 0 w 3057098"/>
              <a:gd name="connsiteY0" fmla="*/ 177421 h 805218"/>
              <a:gd name="connsiteX1" fmla="*/ 764274 w 3057098"/>
              <a:gd name="connsiteY1" fmla="*/ 0 h 805218"/>
              <a:gd name="connsiteX2" fmla="*/ 764274 w 3057098"/>
              <a:gd name="connsiteY2" fmla="*/ 805218 h 805218"/>
              <a:gd name="connsiteX3" fmla="*/ 2169994 w 3057098"/>
              <a:gd name="connsiteY3" fmla="*/ 805218 h 805218"/>
              <a:gd name="connsiteX4" fmla="*/ 3057098 w 3057098"/>
              <a:gd name="connsiteY4" fmla="*/ 409433 h 805218"/>
              <a:gd name="connsiteX0" fmla="*/ 0 w 2169994"/>
              <a:gd name="connsiteY0" fmla="*/ 177421 h 805218"/>
              <a:gd name="connsiteX1" fmla="*/ 764274 w 2169994"/>
              <a:gd name="connsiteY1" fmla="*/ 0 h 805218"/>
              <a:gd name="connsiteX2" fmla="*/ 764274 w 2169994"/>
              <a:gd name="connsiteY2" fmla="*/ 805218 h 805218"/>
              <a:gd name="connsiteX3" fmla="*/ 2169994 w 2169994"/>
              <a:gd name="connsiteY3" fmla="*/ 805218 h 805218"/>
              <a:gd name="connsiteX0" fmla="*/ 0 w 764274"/>
              <a:gd name="connsiteY0" fmla="*/ 177421 h 805218"/>
              <a:gd name="connsiteX1" fmla="*/ 764274 w 764274"/>
              <a:gd name="connsiteY1" fmla="*/ 0 h 805218"/>
              <a:gd name="connsiteX2" fmla="*/ 764274 w 764274"/>
              <a:gd name="connsiteY2" fmla="*/ 805218 h 805218"/>
              <a:gd name="connsiteX0" fmla="*/ 0 w 764274"/>
              <a:gd name="connsiteY0" fmla="*/ 177421 h 177421"/>
              <a:gd name="connsiteX1" fmla="*/ 764274 w 764274"/>
              <a:gd name="connsiteY1" fmla="*/ 0 h 177421"/>
              <a:gd name="connsiteX0" fmla="*/ 0 w 764274"/>
              <a:gd name="connsiteY0" fmla="*/ 177421 h 177421"/>
              <a:gd name="connsiteX1" fmla="*/ 535035 w 764274"/>
              <a:gd name="connsiteY1" fmla="*/ 47483 h 177421"/>
              <a:gd name="connsiteX2" fmla="*/ 764274 w 764274"/>
              <a:gd name="connsiteY2" fmla="*/ 0 h 177421"/>
              <a:gd name="connsiteX0" fmla="*/ 0 w 759511"/>
              <a:gd name="connsiteY0" fmla="*/ 129938 h 830807"/>
              <a:gd name="connsiteX1" fmla="*/ 535035 w 759511"/>
              <a:gd name="connsiteY1" fmla="*/ 0 h 830807"/>
              <a:gd name="connsiteX2" fmla="*/ 759511 w 759511"/>
              <a:gd name="connsiteY2" fmla="*/ 771667 h 830807"/>
              <a:gd name="connsiteX0" fmla="*/ 0 w 759511"/>
              <a:gd name="connsiteY0" fmla="*/ 182326 h 883195"/>
              <a:gd name="connsiteX1" fmla="*/ 744585 w 759511"/>
              <a:gd name="connsiteY1" fmla="*/ 0 h 883195"/>
              <a:gd name="connsiteX2" fmla="*/ 759511 w 759511"/>
              <a:gd name="connsiteY2" fmla="*/ 824055 h 883195"/>
              <a:gd name="connsiteX0" fmla="*/ 0 w 759511"/>
              <a:gd name="connsiteY0" fmla="*/ 182326 h 824055"/>
              <a:gd name="connsiteX1" fmla="*/ 744585 w 759511"/>
              <a:gd name="connsiteY1" fmla="*/ 0 h 824055"/>
              <a:gd name="connsiteX2" fmla="*/ 759511 w 759511"/>
              <a:gd name="connsiteY2" fmla="*/ 824055 h 824055"/>
              <a:gd name="connsiteX0" fmla="*/ 0 w 745223"/>
              <a:gd name="connsiteY0" fmla="*/ 182326 h 819293"/>
              <a:gd name="connsiteX1" fmla="*/ 744585 w 745223"/>
              <a:gd name="connsiteY1" fmla="*/ 0 h 819293"/>
              <a:gd name="connsiteX2" fmla="*/ 745223 w 745223"/>
              <a:gd name="connsiteY2" fmla="*/ 819293 h 819293"/>
              <a:gd name="connsiteX0" fmla="*/ 0 w 745223"/>
              <a:gd name="connsiteY0" fmla="*/ 182326 h 957405"/>
              <a:gd name="connsiteX1" fmla="*/ 744585 w 745223"/>
              <a:gd name="connsiteY1" fmla="*/ 0 h 957405"/>
              <a:gd name="connsiteX2" fmla="*/ 745223 w 745223"/>
              <a:gd name="connsiteY2" fmla="*/ 819293 h 957405"/>
              <a:gd name="connsiteX3" fmla="*/ 739823 w 745223"/>
              <a:gd name="connsiteY3" fmla="*/ 828675 h 957405"/>
              <a:gd name="connsiteX0" fmla="*/ 0 w 2155186"/>
              <a:gd name="connsiteY0" fmla="*/ 182326 h 966930"/>
              <a:gd name="connsiteX1" fmla="*/ 744585 w 2155186"/>
              <a:gd name="connsiteY1" fmla="*/ 0 h 966930"/>
              <a:gd name="connsiteX2" fmla="*/ 745223 w 2155186"/>
              <a:gd name="connsiteY2" fmla="*/ 819293 h 966930"/>
              <a:gd name="connsiteX3" fmla="*/ 2154286 w 2155186"/>
              <a:gd name="connsiteY3" fmla="*/ 828675 h 966930"/>
              <a:gd name="connsiteX4" fmla="*/ 739823 w 2155186"/>
              <a:gd name="connsiteY4" fmla="*/ 828675 h 966930"/>
              <a:gd name="connsiteX0" fmla="*/ 0 w 2413736"/>
              <a:gd name="connsiteY0" fmla="*/ 449026 h 1276374"/>
              <a:gd name="connsiteX1" fmla="*/ 744585 w 2413736"/>
              <a:gd name="connsiteY1" fmla="*/ 266700 h 1276374"/>
              <a:gd name="connsiteX2" fmla="*/ 745223 w 2413736"/>
              <a:gd name="connsiteY2" fmla="*/ 1085993 h 1276374"/>
              <a:gd name="connsiteX3" fmla="*/ 2154286 w 2413736"/>
              <a:gd name="connsiteY3" fmla="*/ 1095375 h 1276374"/>
              <a:gd name="connsiteX4" fmla="*/ 2301923 w 2413736"/>
              <a:gd name="connsiteY4" fmla="*/ 0 h 1276374"/>
              <a:gd name="connsiteX0" fmla="*/ 0 w 2413736"/>
              <a:gd name="connsiteY0" fmla="*/ 449026 h 1095375"/>
              <a:gd name="connsiteX1" fmla="*/ 744585 w 2413736"/>
              <a:gd name="connsiteY1" fmla="*/ 266700 h 1095375"/>
              <a:gd name="connsiteX2" fmla="*/ 745223 w 2413736"/>
              <a:gd name="connsiteY2" fmla="*/ 1085993 h 1095375"/>
              <a:gd name="connsiteX3" fmla="*/ 2154286 w 2413736"/>
              <a:gd name="connsiteY3" fmla="*/ 1095375 h 1095375"/>
              <a:gd name="connsiteX4" fmla="*/ 2301923 w 2413736"/>
              <a:gd name="connsiteY4" fmla="*/ 0 h 1095375"/>
              <a:gd name="connsiteX0" fmla="*/ 0 w 2413736"/>
              <a:gd name="connsiteY0" fmla="*/ 758588 h 1404937"/>
              <a:gd name="connsiteX1" fmla="*/ 744585 w 2413736"/>
              <a:gd name="connsiteY1" fmla="*/ 576262 h 1404937"/>
              <a:gd name="connsiteX2" fmla="*/ 745223 w 2413736"/>
              <a:gd name="connsiteY2" fmla="*/ 1395555 h 1404937"/>
              <a:gd name="connsiteX3" fmla="*/ 2154286 w 2413736"/>
              <a:gd name="connsiteY3" fmla="*/ 1404937 h 1404937"/>
              <a:gd name="connsiteX4" fmla="*/ 2178098 w 2413736"/>
              <a:gd name="connsiteY4" fmla="*/ 0 h 1404937"/>
              <a:gd name="connsiteX0" fmla="*/ 0 w 2413736"/>
              <a:gd name="connsiteY0" fmla="*/ 949088 h 1595437"/>
              <a:gd name="connsiteX1" fmla="*/ 744585 w 2413736"/>
              <a:gd name="connsiteY1" fmla="*/ 766762 h 1595437"/>
              <a:gd name="connsiteX2" fmla="*/ 745223 w 2413736"/>
              <a:gd name="connsiteY2" fmla="*/ 1586055 h 1595437"/>
              <a:gd name="connsiteX3" fmla="*/ 2154286 w 2413736"/>
              <a:gd name="connsiteY3" fmla="*/ 1595437 h 1595437"/>
              <a:gd name="connsiteX4" fmla="*/ 2159048 w 2413736"/>
              <a:gd name="connsiteY4" fmla="*/ 0 h 1595437"/>
              <a:gd name="connsiteX0" fmla="*/ 0 w 2394686"/>
              <a:gd name="connsiteY0" fmla="*/ 1057832 h 1704181"/>
              <a:gd name="connsiteX1" fmla="*/ 744585 w 2394686"/>
              <a:gd name="connsiteY1" fmla="*/ 875506 h 1704181"/>
              <a:gd name="connsiteX2" fmla="*/ 745223 w 2394686"/>
              <a:gd name="connsiteY2" fmla="*/ 1694799 h 1704181"/>
              <a:gd name="connsiteX3" fmla="*/ 2154286 w 2394686"/>
              <a:gd name="connsiteY3" fmla="*/ 1704181 h 1704181"/>
              <a:gd name="connsiteX4" fmla="*/ 2187622 w 2394686"/>
              <a:gd name="connsiteY4" fmla="*/ 265906 h 1704181"/>
              <a:gd name="connsiteX5" fmla="*/ 2159048 w 2394686"/>
              <a:gd name="connsiteY5" fmla="*/ 108744 h 1704181"/>
              <a:gd name="connsiteX0" fmla="*/ 0 w 2451941"/>
              <a:gd name="connsiteY0" fmla="*/ 1029257 h 1675606"/>
              <a:gd name="connsiteX1" fmla="*/ 744585 w 2451941"/>
              <a:gd name="connsiteY1" fmla="*/ 846931 h 1675606"/>
              <a:gd name="connsiteX2" fmla="*/ 745223 w 2451941"/>
              <a:gd name="connsiteY2" fmla="*/ 1666224 h 1675606"/>
              <a:gd name="connsiteX3" fmla="*/ 2154286 w 2451941"/>
              <a:gd name="connsiteY3" fmla="*/ 1675606 h 1675606"/>
              <a:gd name="connsiteX4" fmla="*/ 2187622 w 2451941"/>
              <a:gd name="connsiteY4" fmla="*/ 237331 h 1675606"/>
              <a:gd name="connsiteX5" fmla="*/ 568373 w 2451941"/>
              <a:gd name="connsiteY5" fmla="*/ 251619 h 1675606"/>
              <a:gd name="connsiteX0" fmla="*/ 0 w 2437653"/>
              <a:gd name="connsiteY0" fmla="*/ 1010207 h 1656556"/>
              <a:gd name="connsiteX1" fmla="*/ 744585 w 2437653"/>
              <a:gd name="connsiteY1" fmla="*/ 827881 h 1656556"/>
              <a:gd name="connsiteX2" fmla="*/ 745223 w 2437653"/>
              <a:gd name="connsiteY2" fmla="*/ 1647174 h 1656556"/>
              <a:gd name="connsiteX3" fmla="*/ 2154286 w 2437653"/>
              <a:gd name="connsiteY3" fmla="*/ 1656556 h 1656556"/>
              <a:gd name="connsiteX4" fmla="*/ 2173334 w 2437653"/>
              <a:gd name="connsiteY4" fmla="*/ 237331 h 1656556"/>
              <a:gd name="connsiteX5" fmla="*/ 568373 w 2437653"/>
              <a:gd name="connsiteY5" fmla="*/ 232569 h 1656556"/>
              <a:gd name="connsiteX0" fmla="*/ 0 w 2173334"/>
              <a:gd name="connsiteY0" fmla="*/ 1010207 h 1656556"/>
              <a:gd name="connsiteX1" fmla="*/ 744585 w 2173334"/>
              <a:gd name="connsiteY1" fmla="*/ 827881 h 1656556"/>
              <a:gd name="connsiteX2" fmla="*/ 745223 w 2173334"/>
              <a:gd name="connsiteY2" fmla="*/ 1647174 h 1656556"/>
              <a:gd name="connsiteX3" fmla="*/ 2154286 w 2173334"/>
              <a:gd name="connsiteY3" fmla="*/ 1656556 h 1656556"/>
              <a:gd name="connsiteX4" fmla="*/ 2173334 w 2173334"/>
              <a:gd name="connsiteY4" fmla="*/ 237331 h 1656556"/>
              <a:gd name="connsiteX5" fmla="*/ 568373 w 2173334"/>
              <a:gd name="connsiteY5" fmla="*/ 232569 h 1656556"/>
              <a:gd name="connsiteX0" fmla="*/ 0 w 2173334"/>
              <a:gd name="connsiteY0" fmla="*/ 1010207 h 1647174"/>
              <a:gd name="connsiteX1" fmla="*/ 744585 w 2173334"/>
              <a:gd name="connsiteY1" fmla="*/ 827881 h 1647174"/>
              <a:gd name="connsiteX2" fmla="*/ 745223 w 2173334"/>
              <a:gd name="connsiteY2" fmla="*/ 1647174 h 1647174"/>
              <a:gd name="connsiteX3" fmla="*/ 2163811 w 2173334"/>
              <a:gd name="connsiteY3" fmla="*/ 1647031 h 1647174"/>
              <a:gd name="connsiteX4" fmla="*/ 2173334 w 2173334"/>
              <a:gd name="connsiteY4" fmla="*/ 237331 h 1647174"/>
              <a:gd name="connsiteX5" fmla="*/ 568373 w 2173334"/>
              <a:gd name="connsiteY5" fmla="*/ 232569 h 1647174"/>
              <a:gd name="connsiteX0" fmla="*/ 0 w 2173334"/>
              <a:gd name="connsiteY0" fmla="*/ 777638 h 1414605"/>
              <a:gd name="connsiteX1" fmla="*/ 744585 w 2173334"/>
              <a:gd name="connsiteY1" fmla="*/ 595312 h 1414605"/>
              <a:gd name="connsiteX2" fmla="*/ 745223 w 2173334"/>
              <a:gd name="connsiteY2" fmla="*/ 1414605 h 1414605"/>
              <a:gd name="connsiteX3" fmla="*/ 2163811 w 2173334"/>
              <a:gd name="connsiteY3" fmla="*/ 1414462 h 1414605"/>
              <a:gd name="connsiteX4" fmla="*/ 2173334 w 2173334"/>
              <a:gd name="connsiteY4" fmla="*/ 4762 h 1414605"/>
              <a:gd name="connsiteX5" fmla="*/ 568373 w 2173334"/>
              <a:gd name="connsiteY5" fmla="*/ 0 h 1414605"/>
              <a:gd name="connsiteX0" fmla="*/ 0 w 2182859"/>
              <a:gd name="connsiteY0" fmla="*/ 791926 h 1428893"/>
              <a:gd name="connsiteX1" fmla="*/ 744585 w 2182859"/>
              <a:gd name="connsiteY1" fmla="*/ 609600 h 1428893"/>
              <a:gd name="connsiteX2" fmla="*/ 745223 w 2182859"/>
              <a:gd name="connsiteY2" fmla="*/ 1428893 h 1428893"/>
              <a:gd name="connsiteX3" fmla="*/ 2163811 w 2182859"/>
              <a:gd name="connsiteY3" fmla="*/ 1428750 h 1428893"/>
              <a:gd name="connsiteX4" fmla="*/ 2182859 w 2182859"/>
              <a:gd name="connsiteY4" fmla="*/ 0 h 1428893"/>
              <a:gd name="connsiteX5" fmla="*/ 568373 w 2182859"/>
              <a:gd name="connsiteY5" fmla="*/ 14288 h 1428893"/>
              <a:gd name="connsiteX0" fmla="*/ 0 w 2190798"/>
              <a:gd name="connsiteY0" fmla="*/ 791926 h 1438275"/>
              <a:gd name="connsiteX1" fmla="*/ 744585 w 2190798"/>
              <a:gd name="connsiteY1" fmla="*/ 609600 h 1438275"/>
              <a:gd name="connsiteX2" fmla="*/ 745223 w 2190798"/>
              <a:gd name="connsiteY2" fmla="*/ 1428893 h 1438275"/>
              <a:gd name="connsiteX3" fmla="*/ 2187624 w 2190798"/>
              <a:gd name="connsiteY3" fmla="*/ 1438275 h 1438275"/>
              <a:gd name="connsiteX4" fmla="*/ 2182859 w 2190798"/>
              <a:gd name="connsiteY4" fmla="*/ 0 h 1438275"/>
              <a:gd name="connsiteX5" fmla="*/ 568373 w 2190798"/>
              <a:gd name="connsiteY5" fmla="*/ 14288 h 1438275"/>
              <a:gd name="connsiteX0" fmla="*/ 0 w 2182859"/>
              <a:gd name="connsiteY0" fmla="*/ 791926 h 1438275"/>
              <a:gd name="connsiteX1" fmla="*/ 744585 w 2182859"/>
              <a:gd name="connsiteY1" fmla="*/ 609600 h 1438275"/>
              <a:gd name="connsiteX2" fmla="*/ 745223 w 2182859"/>
              <a:gd name="connsiteY2" fmla="*/ 1428893 h 1438275"/>
              <a:gd name="connsiteX3" fmla="*/ 2178099 w 2182859"/>
              <a:gd name="connsiteY3" fmla="*/ 1438275 h 1438275"/>
              <a:gd name="connsiteX4" fmla="*/ 2182859 w 2182859"/>
              <a:gd name="connsiteY4" fmla="*/ 0 h 1438275"/>
              <a:gd name="connsiteX5" fmla="*/ 568373 w 2182859"/>
              <a:gd name="connsiteY5" fmla="*/ 14288 h 1438275"/>
              <a:gd name="connsiteX0" fmla="*/ 0 w 2182859"/>
              <a:gd name="connsiteY0" fmla="*/ 791926 h 1443181"/>
              <a:gd name="connsiteX1" fmla="*/ 744585 w 2182859"/>
              <a:gd name="connsiteY1" fmla="*/ 609600 h 1443181"/>
              <a:gd name="connsiteX2" fmla="*/ 745223 w 2182859"/>
              <a:gd name="connsiteY2" fmla="*/ 1443181 h 1443181"/>
              <a:gd name="connsiteX3" fmla="*/ 2178099 w 2182859"/>
              <a:gd name="connsiteY3" fmla="*/ 1438275 h 1443181"/>
              <a:gd name="connsiteX4" fmla="*/ 2182859 w 2182859"/>
              <a:gd name="connsiteY4" fmla="*/ 0 h 1443181"/>
              <a:gd name="connsiteX5" fmla="*/ 568373 w 2182859"/>
              <a:gd name="connsiteY5" fmla="*/ 14288 h 1443181"/>
              <a:gd name="connsiteX0" fmla="*/ 0 w 2182859"/>
              <a:gd name="connsiteY0" fmla="*/ 791926 h 1438275"/>
              <a:gd name="connsiteX1" fmla="*/ 744585 w 2182859"/>
              <a:gd name="connsiteY1" fmla="*/ 609600 h 1438275"/>
              <a:gd name="connsiteX2" fmla="*/ 730935 w 2182859"/>
              <a:gd name="connsiteY2" fmla="*/ 1433656 h 1438275"/>
              <a:gd name="connsiteX3" fmla="*/ 2178099 w 2182859"/>
              <a:gd name="connsiteY3" fmla="*/ 1438275 h 1438275"/>
              <a:gd name="connsiteX4" fmla="*/ 2182859 w 2182859"/>
              <a:gd name="connsiteY4" fmla="*/ 0 h 1438275"/>
              <a:gd name="connsiteX5" fmla="*/ 568373 w 2182859"/>
              <a:gd name="connsiteY5" fmla="*/ 14288 h 1438275"/>
              <a:gd name="connsiteX0" fmla="*/ 0 w 2182859"/>
              <a:gd name="connsiteY0" fmla="*/ 791926 h 1481281"/>
              <a:gd name="connsiteX1" fmla="*/ 744585 w 2182859"/>
              <a:gd name="connsiteY1" fmla="*/ 609600 h 1481281"/>
              <a:gd name="connsiteX2" fmla="*/ 597585 w 2182859"/>
              <a:gd name="connsiteY2" fmla="*/ 1481281 h 1481281"/>
              <a:gd name="connsiteX3" fmla="*/ 2178099 w 2182859"/>
              <a:gd name="connsiteY3" fmla="*/ 1438275 h 1481281"/>
              <a:gd name="connsiteX4" fmla="*/ 2182859 w 2182859"/>
              <a:gd name="connsiteY4" fmla="*/ 0 h 1481281"/>
              <a:gd name="connsiteX5" fmla="*/ 568373 w 2182859"/>
              <a:gd name="connsiteY5" fmla="*/ 14288 h 1481281"/>
              <a:gd name="connsiteX0" fmla="*/ 0 w 2182859"/>
              <a:gd name="connsiteY0" fmla="*/ 791926 h 1438418"/>
              <a:gd name="connsiteX1" fmla="*/ 744585 w 2182859"/>
              <a:gd name="connsiteY1" fmla="*/ 609600 h 1438418"/>
              <a:gd name="connsiteX2" fmla="*/ 740460 w 2182859"/>
              <a:gd name="connsiteY2" fmla="*/ 1438418 h 1438418"/>
              <a:gd name="connsiteX3" fmla="*/ 2178099 w 2182859"/>
              <a:gd name="connsiteY3" fmla="*/ 1438275 h 1438418"/>
              <a:gd name="connsiteX4" fmla="*/ 2182859 w 2182859"/>
              <a:gd name="connsiteY4" fmla="*/ 0 h 1438418"/>
              <a:gd name="connsiteX5" fmla="*/ 568373 w 2182859"/>
              <a:gd name="connsiteY5" fmla="*/ 14288 h 1438418"/>
              <a:gd name="connsiteX0" fmla="*/ 0 w 2182859"/>
              <a:gd name="connsiteY0" fmla="*/ 791926 h 1438418"/>
              <a:gd name="connsiteX1" fmla="*/ 744585 w 2182859"/>
              <a:gd name="connsiteY1" fmla="*/ 609600 h 1438418"/>
              <a:gd name="connsiteX2" fmla="*/ 740460 w 2182859"/>
              <a:gd name="connsiteY2" fmla="*/ 1438418 h 1438418"/>
              <a:gd name="connsiteX3" fmla="*/ 2178099 w 2182859"/>
              <a:gd name="connsiteY3" fmla="*/ 1438275 h 1438418"/>
              <a:gd name="connsiteX4" fmla="*/ 2182859 w 2182859"/>
              <a:gd name="connsiteY4" fmla="*/ 0 h 1438418"/>
              <a:gd name="connsiteX5" fmla="*/ 568373 w 2182859"/>
              <a:gd name="connsiteY5" fmla="*/ 14288 h 1438418"/>
              <a:gd name="connsiteX0" fmla="*/ 0 w 2182859"/>
              <a:gd name="connsiteY0" fmla="*/ 791926 h 1438418"/>
              <a:gd name="connsiteX1" fmla="*/ 744585 w 2182859"/>
              <a:gd name="connsiteY1" fmla="*/ 609600 h 1438418"/>
              <a:gd name="connsiteX2" fmla="*/ 740460 w 2182859"/>
              <a:gd name="connsiteY2" fmla="*/ 1438418 h 1438418"/>
              <a:gd name="connsiteX3" fmla="*/ 2178099 w 2182859"/>
              <a:gd name="connsiteY3" fmla="*/ 1438275 h 1438418"/>
              <a:gd name="connsiteX4" fmla="*/ 2182859 w 2182859"/>
              <a:gd name="connsiteY4" fmla="*/ 0 h 1438418"/>
              <a:gd name="connsiteX5" fmla="*/ 568373 w 2182859"/>
              <a:gd name="connsiteY5" fmla="*/ 4763 h 1438418"/>
              <a:gd name="connsiteX0" fmla="*/ 0 w 2182859"/>
              <a:gd name="connsiteY0" fmla="*/ 801451 h 1447943"/>
              <a:gd name="connsiteX1" fmla="*/ 744585 w 2182859"/>
              <a:gd name="connsiteY1" fmla="*/ 619125 h 1447943"/>
              <a:gd name="connsiteX2" fmla="*/ 740460 w 2182859"/>
              <a:gd name="connsiteY2" fmla="*/ 1447943 h 1447943"/>
              <a:gd name="connsiteX3" fmla="*/ 2178099 w 2182859"/>
              <a:gd name="connsiteY3" fmla="*/ 1447800 h 1447943"/>
              <a:gd name="connsiteX4" fmla="*/ 2182859 w 2182859"/>
              <a:gd name="connsiteY4" fmla="*/ 9525 h 1447943"/>
              <a:gd name="connsiteX5" fmla="*/ 115936 w 2182859"/>
              <a:gd name="connsiteY5" fmla="*/ 0 h 1447943"/>
              <a:gd name="connsiteX0" fmla="*/ 0 w 2182859"/>
              <a:gd name="connsiteY0" fmla="*/ 791926 h 1438418"/>
              <a:gd name="connsiteX1" fmla="*/ 744585 w 2182859"/>
              <a:gd name="connsiteY1" fmla="*/ 609600 h 1438418"/>
              <a:gd name="connsiteX2" fmla="*/ 740460 w 2182859"/>
              <a:gd name="connsiteY2" fmla="*/ 1438418 h 1438418"/>
              <a:gd name="connsiteX3" fmla="*/ 2178099 w 2182859"/>
              <a:gd name="connsiteY3" fmla="*/ 1438275 h 1438418"/>
              <a:gd name="connsiteX4" fmla="*/ 2182859 w 2182859"/>
              <a:gd name="connsiteY4" fmla="*/ 0 h 1438418"/>
              <a:gd name="connsiteX5" fmla="*/ 6398 w 2182859"/>
              <a:gd name="connsiteY5" fmla="*/ 0 h 1438418"/>
              <a:gd name="connsiteX0" fmla="*/ 0 w 2182859"/>
              <a:gd name="connsiteY0" fmla="*/ 1020526 h 1667018"/>
              <a:gd name="connsiteX1" fmla="*/ 744585 w 2182859"/>
              <a:gd name="connsiteY1" fmla="*/ 838200 h 1667018"/>
              <a:gd name="connsiteX2" fmla="*/ 740460 w 2182859"/>
              <a:gd name="connsiteY2" fmla="*/ 1667018 h 1667018"/>
              <a:gd name="connsiteX3" fmla="*/ 2178099 w 2182859"/>
              <a:gd name="connsiteY3" fmla="*/ 1666875 h 1667018"/>
              <a:gd name="connsiteX4" fmla="*/ 2182859 w 2182859"/>
              <a:gd name="connsiteY4" fmla="*/ 228600 h 1667018"/>
              <a:gd name="connsiteX5" fmla="*/ 6398 w 2182859"/>
              <a:gd name="connsiteY5" fmla="*/ 228600 h 1667018"/>
              <a:gd name="connsiteX0" fmla="*/ 0 w 2182859"/>
              <a:gd name="connsiteY0" fmla="*/ 791926 h 1438418"/>
              <a:gd name="connsiteX1" fmla="*/ 744585 w 2182859"/>
              <a:gd name="connsiteY1" fmla="*/ 609600 h 1438418"/>
              <a:gd name="connsiteX2" fmla="*/ 740460 w 2182859"/>
              <a:gd name="connsiteY2" fmla="*/ 1438418 h 1438418"/>
              <a:gd name="connsiteX3" fmla="*/ 2178099 w 2182859"/>
              <a:gd name="connsiteY3" fmla="*/ 1438275 h 1438418"/>
              <a:gd name="connsiteX4" fmla="*/ 2182859 w 2182859"/>
              <a:gd name="connsiteY4" fmla="*/ 0 h 1438418"/>
              <a:gd name="connsiteX5" fmla="*/ 6398 w 2182859"/>
              <a:gd name="connsiteY5" fmla="*/ 0 h 1438418"/>
              <a:gd name="connsiteX0" fmla="*/ 0 w 2182859"/>
              <a:gd name="connsiteY0" fmla="*/ 796690 h 1443182"/>
              <a:gd name="connsiteX1" fmla="*/ 744585 w 2182859"/>
              <a:gd name="connsiteY1" fmla="*/ 614364 h 1443182"/>
              <a:gd name="connsiteX2" fmla="*/ 740460 w 2182859"/>
              <a:gd name="connsiteY2" fmla="*/ 1443182 h 1443182"/>
              <a:gd name="connsiteX3" fmla="*/ 2178099 w 2182859"/>
              <a:gd name="connsiteY3" fmla="*/ 1443039 h 1443182"/>
              <a:gd name="connsiteX4" fmla="*/ 2182859 w 2182859"/>
              <a:gd name="connsiteY4" fmla="*/ 4764 h 1443182"/>
              <a:gd name="connsiteX5" fmla="*/ 711247 w 2182859"/>
              <a:gd name="connsiteY5" fmla="*/ 0 h 1443182"/>
              <a:gd name="connsiteX6" fmla="*/ 6398 w 2182859"/>
              <a:gd name="connsiteY6" fmla="*/ 4764 h 1443182"/>
              <a:gd name="connsiteX0" fmla="*/ 0 w 2182859"/>
              <a:gd name="connsiteY0" fmla="*/ 796690 h 1443182"/>
              <a:gd name="connsiteX1" fmla="*/ 744585 w 2182859"/>
              <a:gd name="connsiteY1" fmla="*/ 614364 h 1443182"/>
              <a:gd name="connsiteX2" fmla="*/ 740460 w 2182859"/>
              <a:gd name="connsiteY2" fmla="*/ 1443182 h 1443182"/>
              <a:gd name="connsiteX3" fmla="*/ 2178099 w 2182859"/>
              <a:gd name="connsiteY3" fmla="*/ 1443039 h 1443182"/>
              <a:gd name="connsiteX4" fmla="*/ 2182859 w 2182859"/>
              <a:gd name="connsiteY4" fmla="*/ 4764 h 1443182"/>
              <a:gd name="connsiteX5" fmla="*/ 711247 w 2182859"/>
              <a:gd name="connsiteY5" fmla="*/ 0 h 1443182"/>
              <a:gd name="connsiteX6" fmla="*/ 739823 w 2182859"/>
              <a:gd name="connsiteY6" fmla="*/ 557214 h 1443182"/>
              <a:gd name="connsiteX0" fmla="*/ 0 w 2182859"/>
              <a:gd name="connsiteY0" fmla="*/ 791928 h 1438420"/>
              <a:gd name="connsiteX1" fmla="*/ 744585 w 2182859"/>
              <a:gd name="connsiteY1" fmla="*/ 609602 h 1438420"/>
              <a:gd name="connsiteX2" fmla="*/ 740460 w 2182859"/>
              <a:gd name="connsiteY2" fmla="*/ 1438420 h 1438420"/>
              <a:gd name="connsiteX3" fmla="*/ 2178099 w 2182859"/>
              <a:gd name="connsiteY3" fmla="*/ 1438277 h 1438420"/>
              <a:gd name="connsiteX4" fmla="*/ 2182859 w 2182859"/>
              <a:gd name="connsiteY4" fmla="*/ 2 h 1438420"/>
              <a:gd name="connsiteX5" fmla="*/ 739822 w 2182859"/>
              <a:gd name="connsiteY5" fmla="*/ 0 h 1438420"/>
              <a:gd name="connsiteX6" fmla="*/ 739823 w 2182859"/>
              <a:gd name="connsiteY6" fmla="*/ 552452 h 1438420"/>
              <a:gd name="connsiteX0" fmla="*/ 0 w 2182859"/>
              <a:gd name="connsiteY0" fmla="*/ 791928 h 1438420"/>
              <a:gd name="connsiteX1" fmla="*/ 744585 w 2182859"/>
              <a:gd name="connsiteY1" fmla="*/ 609602 h 1438420"/>
              <a:gd name="connsiteX2" fmla="*/ 740460 w 2182859"/>
              <a:gd name="connsiteY2" fmla="*/ 1438420 h 1438420"/>
              <a:gd name="connsiteX3" fmla="*/ 2178099 w 2182859"/>
              <a:gd name="connsiteY3" fmla="*/ 1438277 h 1438420"/>
              <a:gd name="connsiteX4" fmla="*/ 2182859 w 2182859"/>
              <a:gd name="connsiteY4" fmla="*/ 2 h 1438420"/>
              <a:gd name="connsiteX5" fmla="*/ 739822 w 2182859"/>
              <a:gd name="connsiteY5" fmla="*/ 0 h 1438420"/>
              <a:gd name="connsiteX6" fmla="*/ 739823 w 2182859"/>
              <a:gd name="connsiteY6" fmla="*/ 552452 h 1438420"/>
              <a:gd name="connsiteX7" fmla="*/ 735060 w 2182859"/>
              <a:gd name="connsiteY7" fmla="*/ 552451 h 1438420"/>
              <a:gd name="connsiteX0" fmla="*/ 0 w 2182859"/>
              <a:gd name="connsiteY0" fmla="*/ 791928 h 1438420"/>
              <a:gd name="connsiteX1" fmla="*/ 744585 w 2182859"/>
              <a:gd name="connsiteY1" fmla="*/ 609602 h 1438420"/>
              <a:gd name="connsiteX2" fmla="*/ 740460 w 2182859"/>
              <a:gd name="connsiteY2" fmla="*/ 1438420 h 1438420"/>
              <a:gd name="connsiteX3" fmla="*/ 2178099 w 2182859"/>
              <a:gd name="connsiteY3" fmla="*/ 1438277 h 1438420"/>
              <a:gd name="connsiteX4" fmla="*/ 2182859 w 2182859"/>
              <a:gd name="connsiteY4" fmla="*/ 2 h 1438420"/>
              <a:gd name="connsiteX5" fmla="*/ 739822 w 2182859"/>
              <a:gd name="connsiteY5" fmla="*/ 0 h 1438420"/>
              <a:gd name="connsiteX6" fmla="*/ 739823 w 2182859"/>
              <a:gd name="connsiteY6" fmla="*/ 552452 h 1438420"/>
              <a:gd name="connsiteX7" fmla="*/ 320722 w 2182859"/>
              <a:gd name="connsiteY7" fmla="*/ 338138 h 1438420"/>
              <a:gd name="connsiteX0" fmla="*/ 0 w 2182859"/>
              <a:gd name="connsiteY0" fmla="*/ 791928 h 1438420"/>
              <a:gd name="connsiteX1" fmla="*/ 744585 w 2182859"/>
              <a:gd name="connsiteY1" fmla="*/ 609602 h 1438420"/>
              <a:gd name="connsiteX2" fmla="*/ 740460 w 2182859"/>
              <a:gd name="connsiteY2" fmla="*/ 1438420 h 1438420"/>
              <a:gd name="connsiteX3" fmla="*/ 2178099 w 2182859"/>
              <a:gd name="connsiteY3" fmla="*/ 1438277 h 1438420"/>
              <a:gd name="connsiteX4" fmla="*/ 2182859 w 2182859"/>
              <a:gd name="connsiteY4" fmla="*/ 2 h 1438420"/>
              <a:gd name="connsiteX5" fmla="*/ 739822 w 2182859"/>
              <a:gd name="connsiteY5" fmla="*/ 0 h 1438420"/>
              <a:gd name="connsiteX6" fmla="*/ 739823 w 2182859"/>
              <a:gd name="connsiteY6" fmla="*/ 552452 h 1438420"/>
              <a:gd name="connsiteX7" fmla="*/ 549322 w 2182859"/>
              <a:gd name="connsiteY7" fmla="*/ 185738 h 1438420"/>
              <a:gd name="connsiteX0" fmla="*/ 0 w 2182859"/>
              <a:gd name="connsiteY0" fmla="*/ 791928 h 1438420"/>
              <a:gd name="connsiteX1" fmla="*/ 744585 w 2182859"/>
              <a:gd name="connsiteY1" fmla="*/ 609602 h 1438420"/>
              <a:gd name="connsiteX2" fmla="*/ 740460 w 2182859"/>
              <a:gd name="connsiteY2" fmla="*/ 1438420 h 1438420"/>
              <a:gd name="connsiteX3" fmla="*/ 2178099 w 2182859"/>
              <a:gd name="connsiteY3" fmla="*/ 1438277 h 1438420"/>
              <a:gd name="connsiteX4" fmla="*/ 2182859 w 2182859"/>
              <a:gd name="connsiteY4" fmla="*/ 2 h 1438420"/>
              <a:gd name="connsiteX5" fmla="*/ 739822 w 2182859"/>
              <a:gd name="connsiteY5" fmla="*/ 0 h 1438420"/>
              <a:gd name="connsiteX6" fmla="*/ 739823 w 2182859"/>
              <a:gd name="connsiteY6" fmla="*/ 552452 h 1438420"/>
              <a:gd name="connsiteX7" fmla="*/ 377872 w 2182859"/>
              <a:gd name="connsiteY7" fmla="*/ 176213 h 1438420"/>
              <a:gd name="connsiteX0" fmla="*/ 0 w 2182859"/>
              <a:gd name="connsiteY0" fmla="*/ 791928 h 1438420"/>
              <a:gd name="connsiteX1" fmla="*/ 744585 w 2182859"/>
              <a:gd name="connsiteY1" fmla="*/ 609602 h 1438420"/>
              <a:gd name="connsiteX2" fmla="*/ 740460 w 2182859"/>
              <a:gd name="connsiteY2" fmla="*/ 1438420 h 1438420"/>
              <a:gd name="connsiteX3" fmla="*/ 2178099 w 2182859"/>
              <a:gd name="connsiteY3" fmla="*/ 1438277 h 1438420"/>
              <a:gd name="connsiteX4" fmla="*/ 2182859 w 2182859"/>
              <a:gd name="connsiteY4" fmla="*/ 2 h 1438420"/>
              <a:gd name="connsiteX5" fmla="*/ 739822 w 2182859"/>
              <a:gd name="connsiteY5" fmla="*/ 0 h 1438420"/>
              <a:gd name="connsiteX6" fmla="*/ 739823 w 2182859"/>
              <a:gd name="connsiteY6" fmla="*/ 552452 h 1438420"/>
              <a:gd name="connsiteX7" fmla="*/ 377872 w 2182859"/>
              <a:gd name="connsiteY7" fmla="*/ 176213 h 1438420"/>
              <a:gd name="connsiteX0" fmla="*/ 0 w 2182859"/>
              <a:gd name="connsiteY0" fmla="*/ 891940 h 1538432"/>
              <a:gd name="connsiteX1" fmla="*/ 744585 w 2182859"/>
              <a:gd name="connsiteY1" fmla="*/ 709614 h 1538432"/>
              <a:gd name="connsiteX2" fmla="*/ 740460 w 2182859"/>
              <a:gd name="connsiteY2" fmla="*/ 1538432 h 1538432"/>
              <a:gd name="connsiteX3" fmla="*/ 2178099 w 2182859"/>
              <a:gd name="connsiteY3" fmla="*/ 1538289 h 1538432"/>
              <a:gd name="connsiteX4" fmla="*/ 2182859 w 2182859"/>
              <a:gd name="connsiteY4" fmla="*/ 100014 h 1538432"/>
              <a:gd name="connsiteX5" fmla="*/ 739822 w 2182859"/>
              <a:gd name="connsiteY5" fmla="*/ 100012 h 1538432"/>
              <a:gd name="connsiteX6" fmla="*/ 739823 w 2182859"/>
              <a:gd name="connsiteY6" fmla="*/ 652464 h 1538432"/>
              <a:gd name="connsiteX7" fmla="*/ 230235 w 2182859"/>
              <a:gd name="connsiteY7" fmla="*/ 0 h 1538432"/>
              <a:gd name="connsiteX0" fmla="*/ 0 w 2182859"/>
              <a:gd name="connsiteY0" fmla="*/ 891940 h 1538432"/>
              <a:gd name="connsiteX1" fmla="*/ 744585 w 2182859"/>
              <a:gd name="connsiteY1" fmla="*/ 709614 h 1538432"/>
              <a:gd name="connsiteX2" fmla="*/ 740460 w 2182859"/>
              <a:gd name="connsiteY2" fmla="*/ 1538432 h 1538432"/>
              <a:gd name="connsiteX3" fmla="*/ 2178099 w 2182859"/>
              <a:gd name="connsiteY3" fmla="*/ 1538289 h 1538432"/>
              <a:gd name="connsiteX4" fmla="*/ 2182859 w 2182859"/>
              <a:gd name="connsiteY4" fmla="*/ 100014 h 1538432"/>
              <a:gd name="connsiteX5" fmla="*/ 739822 w 2182859"/>
              <a:gd name="connsiteY5" fmla="*/ 100012 h 1538432"/>
              <a:gd name="connsiteX6" fmla="*/ 739823 w 2182859"/>
              <a:gd name="connsiteY6" fmla="*/ 652464 h 1538432"/>
              <a:gd name="connsiteX7" fmla="*/ 349297 w 2182859"/>
              <a:gd name="connsiteY7" fmla="*/ 157163 h 1538432"/>
              <a:gd name="connsiteX8" fmla="*/ 230235 w 2182859"/>
              <a:gd name="connsiteY8" fmla="*/ 0 h 1538432"/>
              <a:gd name="connsiteX0" fmla="*/ 0 w 2182859"/>
              <a:gd name="connsiteY0" fmla="*/ 891940 h 1538432"/>
              <a:gd name="connsiteX1" fmla="*/ 744585 w 2182859"/>
              <a:gd name="connsiteY1" fmla="*/ 709614 h 1538432"/>
              <a:gd name="connsiteX2" fmla="*/ 740460 w 2182859"/>
              <a:gd name="connsiteY2" fmla="*/ 1538432 h 1538432"/>
              <a:gd name="connsiteX3" fmla="*/ 2178099 w 2182859"/>
              <a:gd name="connsiteY3" fmla="*/ 1538289 h 1538432"/>
              <a:gd name="connsiteX4" fmla="*/ 2182859 w 2182859"/>
              <a:gd name="connsiteY4" fmla="*/ 100014 h 1538432"/>
              <a:gd name="connsiteX5" fmla="*/ 739822 w 2182859"/>
              <a:gd name="connsiteY5" fmla="*/ 100012 h 1538432"/>
              <a:gd name="connsiteX6" fmla="*/ 739823 w 2182859"/>
              <a:gd name="connsiteY6" fmla="*/ 652464 h 1538432"/>
              <a:gd name="connsiteX7" fmla="*/ 682672 w 2182859"/>
              <a:gd name="connsiteY7" fmla="*/ 647700 h 1538432"/>
              <a:gd name="connsiteX8" fmla="*/ 230235 w 2182859"/>
              <a:gd name="connsiteY8" fmla="*/ 0 h 1538432"/>
              <a:gd name="connsiteX0" fmla="*/ 0 w 2182859"/>
              <a:gd name="connsiteY0" fmla="*/ 1015765 h 1662257"/>
              <a:gd name="connsiteX1" fmla="*/ 744585 w 2182859"/>
              <a:gd name="connsiteY1" fmla="*/ 833439 h 1662257"/>
              <a:gd name="connsiteX2" fmla="*/ 740460 w 2182859"/>
              <a:gd name="connsiteY2" fmla="*/ 1662257 h 1662257"/>
              <a:gd name="connsiteX3" fmla="*/ 2178099 w 2182859"/>
              <a:gd name="connsiteY3" fmla="*/ 1662114 h 1662257"/>
              <a:gd name="connsiteX4" fmla="*/ 2182859 w 2182859"/>
              <a:gd name="connsiteY4" fmla="*/ 223839 h 1662257"/>
              <a:gd name="connsiteX5" fmla="*/ 739822 w 2182859"/>
              <a:gd name="connsiteY5" fmla="*/ 223837 h 1662257"/>
              <a:gd name="connsiteX6" fmla="*/ 739823 w 2182859"/>
              <a:gd name="connsiteY6" fmla="*/ 776289 h 1662257"/>
              <a:gd name="connsiteX7" fmla="*/ 682672 w 2182859"/>
              <a:gd name="connsiteY7" fmla="*/ 771525 h 1662257"/>
              <a:gd name="connsiteX8" fmla="*/ 677910 w 2182859"/>
              <a:gd name="connsiteY8" fmla="*/ 0 h 1662257"/>
              <a:gd name="connsiteX0" fmla="*/ 0 w 2182859"/>
              <a:gd name="connsiteY0" fmla="*/ 1015765 h 1662257"/>
              <a:gd name="connsiteX1" fmla="*/ 744585 w 2182859"/>
              <a:gd name="connsiteY1" fmla="*/ 833439 h 1662257"/>
              <a:gd name="connsiteX2" fmla="*/ 740460 w 2182859"/>
              <a:gd name="connsiteY2" fmla="*/ 1662257 h 1662257"/>
              <a:gd name="connsiteX3" fmla="*/ 2178099 w 2182859"/>
              <a:gd name="connsiteY3" fmla="*/ 1662114 h 1662257"/>
              <a:gd name="connsiteX4" fmla="*/ 2182859 w 2182859"/>
              <a:gd name="connsiteY4" fmla="*/ 223839 h 1662257"/>
              <a:gd name="connsiteX5" fmla="*/ 739822 w 2182859"/>
              <a:gd name="connsiteY5" fmla="*/ 223837 h 1662257"/>
              <a:gd name="connsiteX6" fmla="*/ 739823 w 2182859"/>
              <a:gd name="connsiteY6" fmla="*/ 776289 h 1662257"/>
              <a:gd name="connsiteX7" fmla="*/ 682672 w 2182859"/>
              <a:gd name="connsiteY7" fmla="*/ 771525 h 1662257"/>
              <a:gd name="connsiteX8" fmla="*/ 677910 w 2182859"/>
              <a:gd name="connsiteY8" fmla="*/ 152401 h 1662257"/>
              <a:gd name="connsiteX9" fmla="*/ 677910 w 2182859"/>
              <a:gd name="connsiteY9" fmla="*/ 0 h 1662257"/>
              <a:gd name="connsiteX0" fmla="*/ 0 w 2182859"/>
              <a:gd name="connsiteY0" fmla="*/ 967345 h 1613837"/>
              <a:gd name="connsiteX1" fmla="*/ 744585 w 2182859"/>
              <a:gd name="connsiteY1" fmla="*/ 785019 h 1613837"/>
              <a:gd name="connsiteX2" fmla="*/ 740460 w 2182859"/>
              <a:gd name="connsiteY2" fmla="*/ 1613837 h 1613837"/>
              <a:gd name="connsiteX3" fmla="*/ 2178099 w 2182859"/>
              <a:gd name="connsiteY3" fmla="*/ 1613694 h 1613837"/>
              <a:gd name="connsiteX4" fmla="*/ 2182859 w 2182859"/>
              <a:gd name="connsiteY4" fmla="*/ 175419 h 1613837"/>
              <a:gd name="connsiteX5" fmla="*/ 739822 w 2182859"/>
              <a:gd name="connsiteY5" fmla="*/ 175417 h 1613837"/>
              <a:gd name="connsiteX6" fmla="*/ 739823 w 2182859"/>
              <a:gd name="connsiteY6" fmla="*/ 727869 h 1613837"/>
              <a:gd name="connsiteX7" fmla="*/ 682672 w 2182859"/>
              <a:gd name="connsiteY7" fmla="*/ 723105 h 1613837"/>
              <a:gd name="connsiteX8" fmla="*/ 677910 w 2182859"/>
              <a:gd name="connsiteY8" fmla="*/ 103981 h 1613837"/>
              <a:gd name="connsiteX9" fmla="*/ 2059035 w 2182859"/>
              <a:gd name="connsiteY9" fmla="*/ 99218 h 1613837"/>
              <a:gd name="connsiteX0" fmla="*/ 0 w 2182859"/>
              <a:gd name="connsiteY0" fmla="*/ 868127 h 1514619"/>
              <a:gd name="connsiteX1" fmla="*/ 744585 w 2182859"/>
              <a:gd name="connsiteY1" fmla="*/ 685801 h 1514619"/>
              <a:gd name="connsiteX2" fmla="*/ 740460 w 2182859"/>
              <a:gd name="connsiteY2" fmla="*/ 1514619 h 1514619"/>
              <a:gd name="connsiteX3" fmla="*/ 2178099 w 2182859"/>
              <a:gd name="connsiteY3" fmla="*/ 1514476 h 1514619"/>
              <a:gd name="connsiteX4" fmla="*/ 2182859 w 2182859"/>
              <a:gd name="connsiteY4" fmla="*/ 76201 h 1514619"/>
              <a:gd name="connsiteX5" fmla="*/ 739822 w 2182859"/>
              <a:gd name="connsiteY5" fmla="*/ 76199 h 1514619"/>
              <a:gd name="connsiteX6" fmla="*/ 739823 w 2182859"/>
              <a:gd name="connsiteY6" fmla="*/ 628651 h 1514619"/>
              <a:gd name="connsiteX7" fmla="*/ 682672 w 2182859"/>
              <a:gd name="connsiteY7" fmla="*/ 623887 h 1514619"/>
              <a:gd name="connsiteX8" fmla="*/ 677910 w 2182859"/>
              <a:gd name="connsiteY8" fmla="*/ 4763 h 1514619"/>
              <a:gd name="connsiteX9" fmla="*/ 2059035 w 2182859"/>
              <a:gd name="connsiteY9" fmla="*/ 0 h 1514619"/>
              <a:gd name="connsiteX0" fmla="*/ 0 w 2182859"/>
              <a:gd name="connsiteY0" fmla="*/ 868127 h 1514619"/>
              <a:gd name="connsiteX1" fmla="*/ 744585 w 2182859"/>
              <a:gd name="connsiteY1" fmla="*/ 685801 h 1514619"/>
              <a:gd name="connsiteX2" fmla="*/ 740460 w 2182859"/>
              <a:gd name="connsiteY2" fmla="*/ 1514619 h 1514619"/>
              <a:gd name="connsiteX3" fmla="*/ 2178099 w 2182859"/>
              <a:gd name="connsiteY3" fmla="*/ 1514476 h 1514619"/>
              <a:gd name="connsiteX4" fmla="*/ 2182859 w 2182859"/>
              <a:gd name="connsiteY4" fmla="*/ 76201 h 1514619"/>
              <a:gd name="connsiteX5" fmla="*/ 739822 w 2182859"/>
              <a:gd name="connsiteY5" fmla="*/ 76199 h 1514619"/>
              <a:gd name="connsiteX6" fmla="*/ 739823 w 2182859"/>
              <a:gd name="connsiteY6" fmla="*/ 628651 h 1514619"/>
              <a:gd name="connsiteX7" fmla="*/ 682672 w 2182859"/>
              <a:gd name="connsiteY7" fmla="*/ 623887 h 1514619"/>
              <a:gd name="connsiteX8" fmla="*/ 677910 w 2182859"/>
              <a:gd name="connsiteY8" fmla="*/ 4763 h 1514619"/>
              <a:gd name="connsiteX9" fmla="*/ 2059035 w 2182859"/>
              <a:gd name="connsiteY9" fmla="*/ 0 h 1514619"/>
              <a:gd name="connsiteX0" fmla="*/ 0 w 2182859"/>
              <a:gd name="connsiteY0" fmla="*/ 868127 h 1514619"/>
              <a:gd name="connsiteX1" fmla="*/ 744585 w 2182859"/>
              <a:gd name="connsiteY1" fmla="*/ 685801 h 1514619"/>
              <a:gd name="connsiteX2" fmla="*/ 740460 w 2182859"/>
              <a:gd name="connsiteY2" fmla="*/ 1514619 h 1514619"/>
              <a:gd name="connsiteX3" fmla="*/ 2178099 w 2182859"/>
              <a:gd name="connsiteY3" fmla="*/ 1514476 h 1514619"/>
              <a:gd name="connsiteX4" fmla="*/ 2182859 w 2182859"/>
              <a:gd name="connsiteY4" fmla="*/ 76201 h 1514619"/>
              <a:gd name="connsiteX5" fmla="*/ 739822 w 2182859"/>
              <a:gd name="connsiteY5" fmla="*/ 76199 h 1514619"/>
              <a:gd name="connsiteX6" fmla="*/ 739823 w 2182859"/>
              <a:gd name="connsiteY6" fmla="*/ 628651 h 1514619"/>
              <a:gd name="connsiteX7" fmla="*/ 682672 w 2182859"/>
              <a:gd name="connsiteY7" fmla="*/ 623887 h 1514619"/>
              <a:gd name="connsiteX8" fmla="*/ 687435 w 2182859"/>
              <a:gd name="connsiteY8" fmla="*/ 19050 h 1514619"/>
              <a:gd name="connsiteX9" fmla="*/ 2059035 w 2182859"/>
              <a:gd name="connsiteY9" fmla="*/ 0 h 1514619"/>
              <a:gd name="connsiteX0" fmla="*/ 0 w 2182859"/>
              <a:gd name="connsiteY0" fmla="*/ 849077 h 1495569"/>
              <a:gd name="connsiteX1" fmla="*/ 744585 w 2182859"/>
              <a:gd name="connsiteY1" fmla="*/ 666751 h 1495569"/>
              <a:gd name="connsiteX2" fmla="*/ 740460 w 2182859"/>
              <a:gd name="connsiteY2" fmla="*/ 1495569 h 1495569"/>
              <a:gd name="connsiteX3" fmla="*/ 2178099 w 2182859"/>
              <a:gd name="connsiteY3" fmla="*/ 1495426 h 1495569"/>
              <a:gd name="connsiteX4" fmla="*/ 2182859 w 2182859"/>
              <a:gd name="connsiteY4" fmla="*/ 57151 h 1495569"/>
              <a:gd name="connsiteX5" fmla="*/ 739822 w 2182859"/>
              <a:gd name="connsiteY5" fmla="*/ 57149 h 1495569"/>
              <a:gd name="connsiteX6" fmla="*/ 739823 w 2182859"/>
              <a:gd name="connsiteY6" fmla="*/ 609601 h 1495569"/>
              <a:gd name="connsiteX7" fmla="*/ 682672 w 2182859"/>
              <a:gd name="connsiteY7" fmla="*/ 604837 h 1495569"/>
              <a:gd name="connsiteX8" fmla="*/ 687435 w 2182859"/>
              <a:gd name="connsiteY8" fmla="*/ 0 h 1495569"/>
              <a:gd name="connsiteX9" fmla="*/ 2163810 w 2182859"/>
              <a:gd name="connsiteY9" fmla="*/ 0 h 1495569"/>
              <a:gd name="connsiteX0" fmla="*/ 0 w 2182859"/>
              <a:gd name="connsiteY0" fmla="*/ 849077 h 1495569"/>
              <a:gd name="connsiteX1" fmla="*/ 744585 w 2182859"/>
              <a:gd name="connsiteY1" fmla="*/ 666751 h 1495569"/>
              <a:gd name="connsiteX2" fmla="*/ 740460 w 2182859"/>
              <a:gd name="connsiteY2" fmla="*/ 1495569 h 1495569"/>
              <a:gd name="connsiteX3" fmla="*/ 2178099 w 2182859"/>
              <a:gd name="connsiteY3" fmla="*/ 1495426 h 1495569"/>
              <a:gd name="connsiteX4" fmla="*/ 2182859 w 2182859"/>
              <a:gd name="connsiteY4" fmla="*/ 57151 h 1495569"/>
              <a:gd name="connsiteX5" fmla="*/ 739822 w 2182859"/>
              <a:gd name="connsiteY5" fmla="*/ 57149 h 1495569"/>
              <a:gd name="connsiteX6" fmla="*/ 739823 w 2182859"/>
              <a:gd name="connsiteY6" fmla="*/ 609601 h 1495569"/>
              <a:gd name="connsiteX7" fmla="*/ 682672 w 2182859"/>
              <a:gd name="connsiteY7" fmla="*/ 623887 h 1495569"/>
              <a:gd name="connsiteX8" fmla="*/ 687435 w 2182859"/>
              <a:gd name="connsiteY8" fmla="*/ 0 h 1495569"/>
              <a:gd name="connsiteX9" fmla="*/ 2163810 w 2182859"/>
              <a:gd name="connsiteY9" fmla="*/ 0 h 1495569"/>
              <a:gd name="connsiteX0" fmla="*/ 0 w 2182859"/>
              <a:gd name="connsiteY0" fmla="*/ 849077 h 1495569"/>
              <a:gd name="connsiteX1" fmla="*/ 744585 w 2182859"/>
              <a:gd name="connsiteY1" fmla="*/ 666751 h 1495569"/>
              <a:gd name="connsiteX2" fmla="*/ 740460 w 2182859"/>
              <a:gd name="connsiteY2" fmla="*/ 1495569 h 1495569"/>
              <a:gd name="connsiteX3" fmla="*/ 2178099 w 2182859"/>
              <a:gd name="connsiteY3" fmla="*/ 1495426 h 1495569"/>
              <a:gd name="connsiteX4" fmla="*/ 2182859 w 2182859"/>
              <a:gd name="connsiteY4" fmla="*/ 57151 h 1495569"/>
              <a:gd name="connsiteX5" fmla="*/ 739822 w 2182859"/>
              <a:gd name="connsiteY5" fmla="*/ 57149 h 1495569"/>
              <a:gd name="connsiteX6" fmla="*/ 739823 w 2182859"/>
              <a:gd name="connsiteY6" fmla="*/ 609601 h 1495569"/>
              <a:gd name="connsiteX7" fmla="*/ 368347 w 2182859"/>
              <a:gd name="connsiteY7" fmla="*/ 676274 h 1495569"/>
              <a:gd name="connsiteX8" fmla="*/ 687435 w 2182859"/>
              <a:gd name="connsiteY8" fmla="*/ 0 h 1495569"/>
              <a:gd name="connsiteX9" fmla="*/ 2163810 w 2182859"/>
              <a:gd name="connsiteY9" fmla="*/ 0 h 1495569"/>
              <a:gd name="connsiteX0" fmla="*/ 0 w 2182859"/>
              <a:gd name="connsiteY0" fmla="*/ 849077 h 1495569"/>
              <a:gd name="connsiteX1" fmla="*/ 744585 w 2182859"/>
              <a:gd name="connsiteY1" fmla="*/ 666751 h 1495569"/>
              <a:gd name="connsiteX2" fmla="*/ 740460 w 2182859"/>
              <a:gd name="connsiteY2" fmla="*/ 1495569 h 1495569"/>
              <a:gd name="connsiteX3" fmla="*/ 2178099 w 2182859"/>
              <a:gd name="connsiteY3" fmla="*/ 1495426 h 1495569"/>
              <a:gd name="connsiteX4" fmla="*/ 2182859 w 2182859"/>
              <a:gd name="connsiteY4" fmla="*/ 57151 h 1495569"/>
              <a:gd name="connsiteX5" fmla="*/ 739822 w 2182859"/>
              <a:gd name="connsiteY5" fmla="*/ 57149 h 1495569"/>
              <a:gd name="connsiteX6" fmla="*/ 739823 w 2182859"/>
              <a:gd name="connsiteY6" fmla="*/ 609601 h 1495569"/>
              <a:gd name="connsiteX7" fmla="*/ 368347 w 2182859"/>
              <a:gd name="connsiteY7" fmla="*/ 676274 h 1495569"/>
              <a:gd name="connsiteX8" fmla="*/ 687435 w 2182859"/>
              <a:gd name="connsiteY8" fmla="*/ 0 h 1495569"/>
              <a:gd name="connsiteX9" fmla="*/ 2163810 w 2182859"/>
              <a:gd name="connsiteY9" fmla="*/ 0 h 1495569"/>
              <a:gd name="connsiteX0" fmla="*/ 0 w 2182859"/>
              <a:gd name="connsiteY0" fmla="*/ 849077 h 1495569"/>
              <a:gd name="connsiteX1" fmla="*/ 744585 w 2182859"/>
              <a:gd name="connsiteY1" fmla="*/ 666751 h 1495569"/>
              <a:gd name="connsiteX2" fmla="*/ 740460 w 2182859"/>
              <a:gd name="connsiteY2" fmla="*/ 1495569 h 1495569"/>
              <a:gd name="connsiteX3" fmla="*/ 2178099 w 2182859"/>
              <a:gd name="connsiteY3" fmla="*/ 1495426 h 1495569"/>
              <a:gd name="connsiteX4" fmla="*/ 2182859 w 2182859"/>
              <a:gd name="connsiteY4" fmla="*/ 57151 h 1495569"/>
              <a:gd name="connsiteX5" fmla="*/ 739822 w 2182859"/>
              <a:gd name="connsiteY5" fmla="*/ 57149 h 1495569"/>
              <a:gd name="connsiteX6" fmla="*/ 739823 w 2182859"/>
              <a:gd name="connsiteY6" fmla="*/ 609601 h 1495569"/>
              <a:gd name="connsiteX7" fmla="*/ 682672 w 2182859"/>
              <a:gd name="connsiteY7" fmla="*/ 609599 h 1495569"/>
              <a:gd name="connsiteX8" fmla="*/ 687435 w 2182859"/>
              <a:gd name="connsiteY8" fmla="*/ 0 h 1495569"/>
              <a:gd name="connsiteX9" fmla="*/ 2163810 w 2182859"/>
              <a:gd name="connsiteY9" fmla="*/ 0 h 1495569"/>
              <a:gd name="connsiteX0" fmla="*/ 0 w 2343198"/>
              <a:gd name="connsiteY0" fmla="*/ 849077 h 1504951"/>
              <a:gd name="connsiteX1" fmla="*/ 744585 w 2343198"/>
              <a:gd name="connsiteY1" fmla="*/ 666751 h 1504951"/>
              <a:gd name="connsiteX2" fmla="*/ 740460 w 2343198"/>
              <a:gd name="connsiteY2" fmla="*/ 1495569 h 1504951"/>
              <a:gd name="connsiteX3" fmla="*/ 2340024 w 2343198"/>
              <a:gd name="connsiteY3" fmla="*/ 1504951 h 1504951"/>
              <a:gd name="connsiteX4" fmla="*/ 2182859 w 2343198"/>
              <a:gd name="connsiteY4" fmla="*/ 57151 h 1504951"/>
              <a:gd name="connsiteX5" fmla="*/ 739822 w 2343198"/>
              <a:gd name="connsiteY5" fmla="*/ 57149 h 1504951"/>
              <a:gd name="connsiteX6" fmla="*/ 739823 w 2343198"/>
              <a:gd name="connsiteY6" fmla="*/ 609601 h 1504951"/>
              <a:gd name="connsiteX7" fmla="*/ 682672 w 2343198"/>
              <a:gd name="connsiteY7" fmla="*/ 609599 h 1504951"/>
              <a:gd name="connsiteX8" fmla="*/ 687435 w 2343198"/>
              <a:gd name="connsiteY8" fmla="*/ 0 h 1504951"/>
              <a:gd name="connsiteX9" fmla="*/ 2163810 w 2343198"/>
              <a:gd name="connsiteY9" fmla="*/ 0 h 1504951"/>
              <a:gd name="connsiteX0" fmla="*/ 0 w 2340024"/>
              <a:gd name="connsiteY0" fmla="*/ 849077 h 1504951"/>
              <a:gd name="connsiteX1" fmla="*/ 744585 w 2340024"/>
              <a:gd name="connsiteY1" fmla="*/ 666751 h 1504951"/>
              <a:gd name="connsiteX2" fmla="*/ 740460 w 2340024"/>
              <a:gd name="connsiteY2" fmla="*/ 1495569 h 1504951"/>
              <a:gd name="connsiteX3" fmla="*/ 2340024 w 2340024"/>
              <a:gd name="connsiteY3" fmla="*/ 1504951 h 1504951"/>
              <a:gd name="connsiteX4" fmla="*/ 2182859 w 2340024"/>
              <a:gd name="connsiteY4" fmla="*/ 57151 h 1504951"/>
              <a:gd name="connsiteX5" fmla="*/ 739822 w 2340024"/>
              <a:gd name="connsiteY5" fmla="*/ 57149 h 1504951"/>
              <a:gd name="connsiteX6" fmla="*/ 739823 w 2340024"/>
              <a:gd name="connsiteY6" fmla="*/ 609601 h 1504951"/>
              <a:gd name="connsiteX7" fmla="*/ 682672 w 2340024"/>
              <a:gd name="connsiteY7" fmla="*/ 609599 h 1504951"/>
              <a:gd name="connsiteX8" fmla="*/ 687435 w 2340024"/>
              <a:gd name="connsiteY8" fmla="*/ 0 h 1504951"/>
              <a:gd name="connsiteX9" fmla="*/ 2163810 w 2340024"/>
              <a:gd name="connsiteY9" fmla="*/ 0 h 1504951"/>
              <a:gd name="connsiteX0" fmla="*/ 0 w 2187624"/>
              <a:gd name="connsiteY0" fmla="*/ 849077 h 1495569"/>
              <a:gd name="connsiteX1" fmla="*/ 744585 w 2187624"/>
              <a:gd name="connsiteY1" fmla="*/ 666751 h 1495569"/>
              <a:gd name="connsiteX2" fmla="*/ 740460 w 2187624"/>
              <a:gd name="connsiteY2" fmla="*/ 1495569 h 1495569"/>
              <a:gd name="connsiteX3" fmla="*/ 2187624 w 2187624"/>
              <a:gd name="connsiteY3" fmla="*/ 1495426 h 1495569"/>
              <a:gd name="connsiteX4" fmla="*/ 2182859 w 2187624"/>
              <a:gd name="connsiteY4" fmla="*/ 57151 h 1495569"/>
              <a:gd name="connsiteX5" fmla="*/ 739822 w 2187624"/>
              <a:gd name="connsiteY5" fmla="*/ 57149 h 1495569"/>
              <a:gd name="connsiteX6" fmla="*/ 739823 w 2187624"/>
              <a:gd name="connsiteY6" fmla="*/ 609601 h 1495569"/>
              <a:gd name="connsiteX7" fmla="*/ 682672 w 2187624"/>
              <a:gd name="connsiteY7" fmla="*/ 609599 h 1495569"/>
              <a:gd name="connsiteX8" fmla="*/ 687435 w 2187624"/>
              <a:gd name="connsiteY8" fmla="*/ 0 h 1495569"/>
              <a:gd name="connsiteX9" fmla="*/ 2163810 w 2187624"/>
              <a:gd name="connsiteY9" fmla="*/ 0 h 149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7624" h="1495569">
                <a:moveTo>
                  <a:pt x="0" y="849077"/>
                </a:moveTo>
                <a:lnTo>
                  <a:pt x="744585" y="666751"/>
                </a:lnTo>
                <a:lnTo>
                  <a:pt x="740460" y="1495569"/>
                </a:lnTo>
                <a:lnTo>
                  <a:pt x="2187624" y="1495426"/>
                </a:lnTo>
                <a:cubicBezTo>
                  <a:pt x="2186036" y="1016001"/>
                  <a:pt x="2184447" y="536576"/>
                  <a:pt x="2182859" y="57151"/>
                </a:cubicBezTo>
                <a:lnTo>
                  <a:pt x="739822" y="57149"/>
                </a:lnTo>
                <a:cubicBezTo>
                  <a:pt x="739822" y="241300"/>
                  <a:pt x="739823" y="425450"/>
                  <a:pt x="739823" y="609601"/>
                </a:cubicBezTo>
                <a:lnTo>
                  <a:pt x="682672" y="609599"/>
                </a:lnTo>
                <a:cubicBezTo>
                  <a:pt x="684260" y="406399"/>
                  <a:pt x="685847" y="203200"/>
                  <a:pt x="687435" y="0"/>
                </a:cubicBezTo>
                <a:lnTo>
                  <a:pt x="2163810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157537" y="4376737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76600" y="4507468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L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Bug One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28800" y="22098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14800" y="22098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8800" y="44958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14800" y="44958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38200" y="5181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600" y="4572000"/>
            <a:ext cx="620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solidFill>
                  <a:srgbClr val="FF0000"/>
                </a:solidFill>
              </a:rPr>
              <a:t>start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0800" y="32766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15" name="Multiply 14"/>
          <p:cNvSpPr/>
          <p:nvPr/>
        </p:nvSpPr>
        <p:spPr>
          <a:xfrm>
            <a:off x="8305800" y="3429000"/>
            <a:ext cx="228600" cy="228600"/>
          </a:xfrm>
          <a:prstGeom prst="mathMultiply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153400" y="3657600"/>
            <a:ext cx="55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FF00"/>
                </a:solidFill>
              </a:rPr>
              <a:t>goal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050879" y="4405312"/>
            <a:ext cx="2187624" cy="1495569"/>
          </a:xfrm>
          <a:custGeom>
            <a:avLst/>
            <a:gdLst>
              <a:gd name="connsiteX0" fmla="*/ 0 w 7274256"/>
              <a:gd name="connsiteY0" fmla="*/ 1651379 h 2279176"/>
              <a:gd name="connsiteX1" fmla="*/ 764274 w 7274256"/>
              <a:gd name="connsiteY1" fmla="*/ 1473958 h 2279176"/>
              <a:gd name="connsiteX2" fmla="*/ 764274 w 7274256"/>
              <a:gd name="connsiteY2" fmla="*/ 2279176 h 2279176"/>
              <a:gd name="connsiteX3" fmla="*/ 2169994 w 7274256"/>
              <a:gd name="connsiteY3" fmla="*/ 2279176 h 2279176"/>
              <a:gd name="connsiteX4" fmla="*/ 3057098 w 7274256"/>
              <a:gd name="connsiteY4" fmla="*/ 1883391 h 2279176"/>
              <a:gd name="connsiteX5" fmla="*/ 3057098 w 7274256"/>
              <a:gd name="connsiteY5" fmla="*/ 2279176 h 2279176"/>
              <a:gd name="connsiteX6" fmla="*/ 4449170 w 7274256"/>
              <a:gd name="connsiteY6" fmla="*/ 2279176 h 2279176"/>
              <a:gd name="connsiteX7" fmla="*/ 5895832 w 7274256"/>
              <a:gd name="connsiteY7" fmla="*/ 1064525 h 2279176"/>
              <a:gd name="connsiteX8" fmla="*/ 6741994 w 7274256"/>
              <a:gd name="connsiteY8" fmla="*/ 1064525 h 2279176"/>
              <a:gd name="connsiteX9" fmla="*/ 7274256 w 7274256"/>
              <a:gd name="connsiteY9" fmla="*/ 0 h 2279176"/>
              <a:gd name="connsiteX0" fmla="*/ 0 w 6741994"/>
              <a:gd name="connsiteY0" fmla="*/ 586854 h 1214651"/>
              <a:gd name="connsiteX1" fmla="*/ 764274 w 6741994"/>
              <a:gd name="connsiteY1" fmla="*/ 409433 h 1214651"/>
              <a:gd name="connsiteX2" fmla="*/ 764274 w 6741994"/>
              <a:gd name="connsiteY2" fmla="*/ 1214651 h 1214651"/>
              <a:gd name="connsiteX3" fmla="*/ 2169994 w 6741994"/>
              <a:gd name="connsiteY3" fmla="*/ 1214651 h 1214651"/>
              <a:gd name="connsiteX4" fmla="*/ 3057098 w 6741994"/>
              <a:gd name="connsiteY4" fmla="*/ 818866 h 1214651"/>
              <a:gd name="connsiteX5" fmla="*/ 3057098 w 6741994"/>
              <a:gd name="connsiteY5" fmla="*/ 1214651 h 1214651"/>
              <a:gd name="connsiteX6" fmla="*/ 4449170 w 6741994"/>
              <a:gd name="connsiteY6" fmla="*/ 1214651 h 1214651"/>
              <a:gd name="connsiteX7" fmla="*/ 5895832 w 6741994"/>
              <a:gd name="connsiteY7" fmla="*/ 0 h 1214651"/>
              <a:gd name="connsiteX8" fmla="*/ 6741994 w 6741994"/>
              <a:gd name="connsiteY8" fmla="*/ 0 h 1214651"/>
              <a:gd name="connsiteX0" fmla="*/ 0 w 5895832"/>
              <a:gd name="connsiteY0" fmla="*/ 586854 h 1214651"/>
              <a:gd name="connsiteX1" fmla="*/ 764274 w 5895832"/>
              <a:gd name="connsiteY1" fmla="*/ 409433 h 1214651"/>
              <a:gd name="connsiteX2" fmla="*/ 764274 w 5895832"/>
              <a:gd name="connsiteY2" fmla="*/ 1214651 h 1214651"/>
              <a:gd name="connsiteX3" fmla="*/ 2169994 w 5895832"/>
              <a:gd name="connsiteY3" fmla="*/ 1214651 h 1214651"/>
              <a:gd name="connsiteX4" fmla="*/ 3057098 w 5895832"/>
              <a:gd name="connsiteY4" fmla="*/ 818866 h 1214651"/>
              <a:gd name="connsiteX5" fmla="*/ 3057098 w 5895832"/>
              <a:gd name="connsiteY5" fmla="*/ 1214651 h 1214651"/>
              <a:gd name="connsiteX6" fmla="*/ 4449170 w 5895832"/>
              <a:gd name="connsiteY6" fmla="*/ 1214651 h 1214651"/>
              <a:gd name="connsiteX7" fmla="*/ 5895832 w 5895832"/>
              <a:gd name="connsiteY7" fmla="*/ 0 h 1214651"/>
              <a:gd name="connsiteX0" fmla="*/ 0 w 4449170"/>
              <a:gd name="connsiteY0" fmla="*/ 177421 h 805218"/>
              <a:gd name="connsiteX1" fmla="*/ 764274 w 4449170"/>
              <a:gd name="connsiteY1" fmla="*/ 0 h 805218"/>
              <a:gd name="connsiteX2" fmla="*/ 764274 w 4449170"/>
              <a:gd name="connsiteY2" fmla="*/ 805218 h 805218"/>
              <a:gd name="connsiteX3" fmla="*/ 2169994 w 4449170"/>
              <a:gd name="connsiteY3" fmla="*/ 805218 h 805218"/>
              <a:gd name="connsiteX4" fmla="*/ 3057098 w 4449170"/>
              <a:gd name="connsiteY4" fmla="*/ 409433 h 805218"/>
              <a:gd name="connsiteX5" fmla="*/ 3057098 w 4449170"/>
              <a:gd name="connsiteY5" fmla="*/ 805218 h 805218"/>
              <a:gd name="connsiteX6" fmla="*/ 4449170 w 4449170"/>
              <a:gd name="connsiteY6" fmla="*/ 805218 h 805218"/>
              <a:gd name="connsiteX0" fmla="*/ 0 w 3057098"/>
              <a:gd name="connsiteY0" fmla="*/ 177421 h 805218"/>
              <a:gd name="connsiteX1" fmla="*/ 764274 w 3057098"/>
              <a:gd name="connsiteY1" fmla="*/ 0 h 805218"/>
              <a:gd name="connsiteX2" fmla="*/ 764274 w 3057098"/>
              <a:gd name="connsiteY2" fmla="*/ 805218 h 805218"/>
              <a:gd name="connsiteX3" fmla="*/ 2169994 w 3057098"/>
              <a:gd name="connsiteY3" fmla="*/ 805218 h 805218"/>
              <a:gd name="connsiteX4" fmla="*/ 3057098 w 3057098"/>
              <a:gd name="connsiteY4" fmla="*/ 409433 h 805218"/>
              <a:gd name="connsiteX5" fmla="*/ 3057098 w 3057098"/>
              <a:gd name="connsiteY5" fmla="*/ 805218 h 805218"/>
              <a:gd name="connsiteX0" fmla="*/ 0 w 3057098"/>
              <a:gd name="connsiteY0" fmla="*/ 177421 h 805218"/>
              <a:gd name="connsiteX1" fmla="*/ 764274 w 3057098"/>
              <a:gd name="connsiteY1" fmla="*/ 0 h 805218"/>
              <a:gd name="connsiteX2" fmla="*/ 764274 w 3057098"/>
              <a:gd name="connsiteY2" fmla="*/ 805218 h 805218"/>
              <a:gd name="connsiteX3" fmla="*/ 2169994 w 3057098"/>
              <a:gd name="connsiteY3" fmla="*/ 805218 h 805218"/>
              <a:gd name="connsiteX4" fmla="*/ 3057098 w 3057098"/>
              <a:gd name="connsiteY4" fmla="*/ 409433 h 805218"/>
              <a:gd name="connsiteX0" fmla="*/ 0 w 2169994"/>
              <a:gd name="connsiteY0" fmla="*/ 177421 h 805218"/>
              <a:gd name="connsiteX1" fmla="*/ 764274 w 2169994"/>
              <a:gd name="connsiteY1" fmla="*/ 0 h 805218"/>
              <a:gd name="connsiteX2" fmla="*/ 764274 w 2169994"/>
              <a:gd name="connsiteY2" fmla="*/ 805218 h 805218"/>
              <a:gd name="connsiteX3" fmla="*/ 2169994 w 2169994"/>
              <a:gd name="connsiteY3" fmla="*/ 805218 h 805218"/>
              <a:gd name="connsiteX0" fmla="*/ 0 w 764274"/>
              <a:gd name="connsiteY0" fmla="*/ 177421 h 805218"/>
              <a:gd name="connsiteX1" fmla="*/ 764274 w 764274"/>
              <a:gd name="connsiteY1" fmla="*/ 0 h 805218"/>
              <a:gd name="connsiteX2" fmla="*/ 764274 w 764274"/>
              <a:gd name="connsiteY2" fmla="*/ 805218 h 805218"/>
              <a:gd name="connsiteX0" fmla="*/ 0 w 764274"/>
              <a:gd name="connsiteY0" fmla="*/ 177421 h 177421"/>
              <a:gd name="connsiteX1" fmla="*/ 764274 w 764274"/>
              <a:gd name="connsiteY1" fmla="*/ 0 h 177421"/>
              <a:gd name="connsiteX0" fmla="*/ 0 w 764274"/>
              <a:gd name="connsiteY0" fmla="*/ 177421 h 177421"/>
              <a:gd name="connsiteX1" fmla="*/ 535035 w 764274"/>
              <a:gd name="connsiteY1" fmla="*/ 47483 h 177421"/>
              <a:gd name="connsiteX2" fmla="*/ 764274 w 764274"/>
              <a:gd name="connsiteY2" fmla="*/ 0 h 177421"/>
              <a:gd name="connsiteX0" fmla="*/ 0 w 759511"/>
              <a:gd name="connsiteY0" fmla="*/ 129938 h 830807"/>
              <a:gd name="connsiteX1" fmla="*/ 535035 w 759511"/>
              <a:gd name="connsiteY1" fmla="*/ 0 h 830807"/>
              <a:gd name="connsiteX2" fmla="*/ 759511 w 759511"/>
              <a:gd name="connsiteY2" fmla="*/ 771667 h 830807"/>
              <a:gd name="connsiteX0" fmla="*/ 0 w 759511"/>
              <a:gd name="connsiteY0" fmla="*/ 182326 h 883195"/>
              <a:gd name="connsiteX1" fmla="*/ 744585 w 759511"/>
              <a:gd name="connsiteY1" fmla="*/ 0 h 883195"/>
              <a:gd name="connsiteX2" fmla="*/ 759511 w 759511"/>
              <a:gd name="connsiteY2" fmla="*/ 824055 h 883195"/>
              <a:gd name="connsiteX0" fmla="*/ 0 w 759511"/>
              <a:gd name="connsiteY0" fmla="*/ 182326 h 824055"/>
              <a:gd name="connsiteX1" fmla="*/ 744585 w 759511"/>
              <a:gd name="connsiteY1" fmla="*/ 0 h 824055"/>
              <a:gd name="connsiteX2" fmla="*/ 759511 w 759511"/>
              <a:gd name="connsiteY2" fmla="*/ 824055 h 824055"/>
              <a:gd name="connsiteX0" fmla="*/ 0 w 745223"/>
              <a:gd name="connsiteY0" fmla="*/ 182326 h 819293"/>
              <a:gd name="connsiteX1" fmla="*/ 744585 w 745223"/>
              <a:gd name="connsiteY1" fmla="*/ 0 h 819293"/>
              <a:gd name="connsiteX2" fmla="*/ 745223 w 745223"/>
              <a:gd name="connsiteY2" fmla="*/ 819293 h 819293"/>
              <a:gd name="connsiteX0" fmla="*/ 0 w 745223"/>
              <a:gd name="connsiteY0" fmla="*/ 182326 h 957405"/>
              <a:gd name="connsiteX1" fmla="*/ 744585 w 745223"/>
              <a:gd name="connsiteY1" fmla="*/ 0 h 957405"/>
              <a:gd name="connsiteX2" fmla="*/ 745223 w 745223"/>
              <a:gd name="connsiteY2" fmla="*/ 819293 h 957405"/>
              <a:gd name="connsiteX3" fmla="*/ 739823 w 745223"/>
              <a:gd name="connsiteY3" fmla="*/ 828675 h 957405"/>
              <a:gd name="connsiteX0" fmla="*/ 0 w 2155186"/>
              <a:gd name="connsiteY0" fmla="*/ 182326 h 966930"/>
              <a:gd name="connsiteX1" fmla="*/ 744585 w 2155186"/>
              <a:gd name="connsiteY1" fmla="*/ 0 h 966930"/>
              <a:gd name="connsiteX2" fmla="*/ 745223 w 2155186"/>
              <a:gd name="connsiteY2" fmla="*/ 819293 h 966930"/>
              <a:gd name="connsiteX3" fmla="*/ 2154286 w 2155186"/>
              <a:gd name="connsiteY3" fmla="*/ 828675 h 966930"/>
              <a:gd name="connsiteX4" fmla="*/ 739823 w 2155186"/>
              <a:gd name="connsiteY4" fmla="*/ 828675 h 966930"/>
              <a:gd name="connsiteX0" fmla="*/ 0 w 2413736"/>
              <a:gd name="connsiteY0" fmla="*/ 449026 h 1276374"/>
              <a:gd name="connsiteX1" fmla="*/ 744585 w 2413736"/>
              <a:gd name="connsiteY1" fmla="*/ 266700 h 1276374"/>
              <a:gd name="connsiteX2" fmla="*/ 745223 w 2413736"/>
              <a:gd name="connsiteY2" fmla="*/ 1085993 h 1276374"/>
              <a:gd name="connsiteX3" fmla="*/ 2154286 w 2413736"/>
              <a:gd name="connsiteY3" fmla="*/ 1095375 h 1276374"/>
              <a:gd name="connsiteX4" fmla="*/ 2301923 w 2413736"/>
              <a:gd name="connsiteY4" fmla="*/ 0 h 1276374"/>
              <a:gd name="connsiteX0" fmla="*/ 0 w 2413736"/>
              <a:gd name="connsiteY0" fmla="*/ 449026 h 1095375"/>
              <a:gd name="connsiteX1" fmla="*/ 744585 w 2413736"/>
              <a:gd name="connsiteY1" fmla="*/ 266700 h 1095375"/>
              <a:gd name="connsiteX2" fmla="*/ 745223 w 2413736"/>
              <a:gd name="connsiteY2" fmla="*/ 1085993 h 1095375"/>
              <a:gd name="connsiteX3" fmla="*/ 2154286 w 2413736"/>
              <a:gd name="connsiteY3" fmla="*/ 1095375 h 1095375"/>
              <a:gd name="connsiteX4" fmla="*/ 2301923 w 2413736"/>
              <a:gd name="connsiteY4" fmla="*/ 0 h 1095375"/>
              <a:gd name="connsiteX0" fmla="*/ 0 w 2413736"/>
              <a:gd name="connsiteY0" fmla="*/ 758588 h 1404937"/>
              <a:gd name="connsiteX1" fmla="*/ 744585 w 2413736"/>
              <a:gd name="connsiteY1" fmla="*/ 576262 h 1404937"/>
              <a:gd name="connsiteX2" fmla="*/ 745223 w 2413736"/>
              <a:gd name="connsiteY2" fmla="*/ 1395555 h 1404937"/>
              <a:gd name="connsiteX3" fmla="*/ 2154286 w 2413736"/>
              <a:gd name="connsiteY3" fmla="*/ 1404937 h 1404937"/>
              <a:gd name="connsiteX4" fmla="*/ 2178098 w 2413736"/>
              <a:gd name="connsiteY4" fmla="*/ 0 h 1404937"/>
              <a:gd name="connsiteX0" fmla="*/ 0 w 2413736"/>
              <a:gd name="connsiteY0" fmla="*/ 949088 h 1595437"/>
              <a:gd name="connsiteX1" fmla="*/ 744585 w 2413736"/>
              <a:gd name="connsiteY1" fmla="*/ 766762 h 1595437"/>
              <a:gd name="connsiteX2" fmla="*/ 745223 w 2413736"/>
              <a:gd name="connsiteY2" fmla="*/ 1586055 h 1595437"/>
              <a:gd name="connsiteX3" fmla="*/ 2154286 w 2413736"/>
              <a:gd name="connsiteY3" fmla="*/ 1595437 h 1595437"/>
              <a:gd name="connsiteX4" fmla="*/ 2159048 w 2413736"/>
              <a:gd name="connsiteY4" fmla="*/ 0 h 1595437"/>
              <a:gd name="connsiteX0" fmla="*/ 0 w 2394686"/>
              <a:gd name="connsiteY0" fmla="*/ 1057832 h 1704181"/>
              <a:gd name="connsiteX1" fmla="*/ 744585 w 2394686"/>
              <a:gd name="connsiteY1" fmla="*/ 875506 h 1704181"/>
              <a:gd name="connsiteX2" fmla="*/ 745223 w 2394686"/>
              <a:gd name="connsiteY2" fmla="*/ 1694799 h 1704181"/>
              <a:gd name="connsiteX3" fmla="*/ 2154286 w 2394686"/>
              <a:gd name="connsiteY3" fmla="*/ 1704181 h 1704181"/>
              <a:gd name="connsiteX4" fmla="*/ 2187622 w 2394686"/>
              <a:gd name="connsiteY4" fmla="*/ 265906 h 1704181"/>
              <a:gd name="connsiteX5" fmla="*/ 2159048 w 2394686"/>
              <a:gd name="connsiteY5" fmla="*/ 108744 h 1704181"/>
              <a:gd name="connsiteX0" fmla="*/ 0 w 2451941"/>
              <a:gd name="connsiteY0" fmla="*/ 1029257 h 1675606"/>
              <a:gd name="connsiteX1" fmla="*/ 744585 w 2451941"/>
              <a:gd name="connsiteY1" fmla="*/ 846931 h 1675606"/>
              <a:gd name="connsiteX2" fmla="*/ 745223 w 2451941"/>
              <a:gd name="connsiteY2" fmla="*/ 1666224 h 1675606"/>
              <a:gd name="connsiteX3" fmla="*/ 2154286 w 2451941"/>
              <a:gd name="connsiteY3" fmla="*/ 1675606 h 1675606"/>
              <a:gd name="connsiteX4" fmla="*/ 2187622 w 2451941"/>
              <a:gd name="connsiteY4" fmla="*/ 237331 h 1675606"/>
              <a:gd name="connsiteX5" fmla="*/ 568373 w 2451941"/>
              <a:gd name="connsiteY5" fmla="*/ 251619 h 1675606"/>
              <a:gd name="connsiteX0" fmla="*/ 0 w 2437653"/>
              <a:gd name="connsiteY0" fmla="*/ 1010207 h 1656556"/>
              <a:gd name="connsiteX1" fmla="*/ 744585 w 2437653"/>
              <a:gd name="connsiteY1" fmla="*/ 827881 h 1656556"/>
              <a:gd name="connsiteX2" fmla="*/ 745223 w 2437653"/>
              <a:gd name="connsiteY2" fmla="*/ 1647174 h 1656556"/>
              <a:gd name="connsiteX3" fmla="*/ 2154286 w 2437653"/>
              <a:gd name="connsiteY3" fmla="*/ 1656556 h 1656556"/>
              <a:gd name="connsiteX4" fmla="*/ 2173334 w 2437653"/>
              <a:gd name="connsiteY4" fmla="*/ 237331 h 1656556"/>
              <a:gd name="connsiteX5" fmla="*/ 568373 w 2437653"/>
              <a:gd name="connsiteY5" fmla="*/ 232569 h 1656556"/>
              <a:gd name="connsiteX0" fmla="*/ 0 w 2173334"/>
              <a:gd name="connsiteY0" fmla="*/ 1010207 h 1656556"/>
              <a:gd name="connsiteX1" fmla="*/ 744585 w 2173334"/>
              <a:gd name="connsiteY1" fmla="*/ 827881 h 1656556"/>
              <a:gd name="connsiteX2" fmla="*/ 745223 w 2173334"/>
              <a:gd name="connsiteY2" fmla="*/ 1647174 h 1656556"/>
              <a:gd name="connsiteX3" fmla="*/ 2154286 w 2173334"/>
              <a:gd name="connsiteY3" fmla="*/ 1656556 h 1656556"/>
              <a:gd name="connsiteX4" fmla="*/ 2173334 w 2173334"/>
              <a:gd name="connsiteY4" fmla="*/ 237331 h 1656556"/>
              <a:gd name="connsiteX5" fmla="*/ 568373 w 2173334"/>
              <a:gd name="connsiteY5" fmla="*/ 232569 h 1656556"/>
              <a:gd name="connsiteX0" fmla="*/ 0 w 2173334"/>
              <a:gd name="connsiteY0" fmla="*/ 1010207 h 1647174"/>
              <a:gd name="connsiteX1" fmla="*/ 744585 w 2173334"/>
              <a:gd name="connsiteY1" fmla="*/ 827881 h 1647174"/>
              <a:gd name="connsiteX2" fmla="*/ 745223 w 2173334"/>
              <a:gd name="connsiteY2" fmla="*/ 1647174 h 1647174"/>
              <a:gd name="connsiteX3" fmla="*/ 2163811 w 2173334"/>
              <a:gd name="connsiteY3" fmla="*/ 1647031 h 1647174"/>
              <a:gd name="connsiteX4" fmla="*/ 2173334 w 2173334"/>
              <a:gd name="connsiteY4" fmla="*/ 237331 h 1647174"/>
              <a:gd name="connsiteX5" fmla="*/ 568373 w 2173334"/>
              <a:gd name="connsiteY5" fmla="*/ 232569 h 1647174"/>
              <a:gd name="connsiteX0" fmla="*/ 0 w 2173334"/>
              <a:gd name="connsiteY0" fmla="*/ 777638 h 1414605"/>
              <a:gd name="connsiteX1" fmla="*/ 744585 w 2173334"/>
              <a:gd name="connsiteY1" fmla="*/ 595312 h 1414605"/>
              <a:gd name="connsiteX2" fmla="*/ 745223 w 2173334"/>
              <a:gd name="connsiteY2" fmla="*/ 1414605 h 1414605"/>
              <a:gd name="connsiteX3" fmla="*/ 2163811 w 2173334"/>
              <a:gd name="connsiteY3" fmla="*/ 1414462 h 1414605"/>
              <a:gd name="connsiteX4" fmla="*/ 2173334 w 2173334"/>
              <a:gd name="connsiteY4" fmla="*/ 4762 h 1414605"/>
              <a:gd name="connsiteX5" fmla="*/ 568373 w 2173334"/>
              <a:gd name="connsiteY5" fmla="*/ 0 h 1414605"/>
              <a:gd name="connsiteX0" fmla="*/ 0 w 2182859"/>
              <a:gd name="connsiteY0" fmla="*/ 791926 h 1428893"/>
              <a:gd name="connsiteX1" fmla="*/ 744585 w 2182859"/>
              <a:gd name="connsiteY1" fmla="*/ 609600 h 1428893"/>
              <a:gd name="connsiteX2" fmla="*/ 745223 w 2182859"/>
              <a:gd name="connsiteY2" fmla="*/ 1428893 h 1428893"/>
              <a:gd name="connsiteX3" fmla="*/ 2163811 w 2182859"/>
              <a:gd name="connsiteY3" fmla="*/ 1428750 h 1428893"/>
              <a:gd name="connsiteX4" fmla="*/ 2182859 w 2182859"/>
              <a:gd name="connsiteY4" fmla="*/ 0 h 1428893"/>
              <a:gd name="connsiteX5" fmla="*/ 568373 w 2182859"/>
              <a:gd name="connsiteY5" fmla="*/ 14288 h 1428893"/>
              <a:gd name="connsiteX0" fmla="*/ 0 w 2190798"/>
              <a:gd name="connsiteY0" fmla="*/ 791926 h 1438275"/>
              <a:gd name="connsiteX1" fmla="*/ 744585 w 2190798"/>
              <a:gd name="connsiteY1" fmla="*/ 609600 h 1438275"/>
              <a:gd name="connsiteX2" fmla="*/ 745223 w 2190798"/>
              <a:gd name="connsiteY2" fmla="*/ 1428893 h 1438275"/>
              <a:gd name="connsiteX3" fmla="*/ 2187624 w 2190798"/>
              <a:gd name="connsiteY3" fmla="*/ 1438275 h 1438275"/>
              <a:gd name="connsiteX4" fmla="*/ 2182859 w 2190798"/>
              <a:gd name="connsiteY4" fmla="*/ 0 h 1438275"/>
              <a:gd name="connsiteX5" fmla="*/ 568373 w 2190798"/>
              <a:gd name="connsiteY5" fmla="*/ 14288 h 1438275"/>
              <a:gd name="connsiteX0" fmla="*/ 0 w 2182859"/>
              <a:gd name="connsiteY0" fmla="*/ 791926 h 1438275"/>
              <a:gd name="connsiteX1" fmla="*/ 744585 w 2182859"/>
              <a:gd name="connsiteY1" fmla="*/ 609600 h 1438275"/>
              <a:gd name="connsiteX2" fmla="*/ 745223 w 2182859"/>
              <a:gd name="connsiteY2" fmla="*/ 1428893 h 1438275"/>
              <a:gd name="connsiteX3" fmla="*/ 2178099 w 2182859"/>
              <a:gd name="connsiteY3" fmla="*/ 1438275 h 1438275"/>
              <a:gd name="connsiteX4" fmla="*/ 2182859 w 2182859"/>
              <a:gd name="connsiteY4" fmla="*/ 0 h 1438275"/>
              <a:gd name="connsiteX5" fmla="*/ 568373 w 2182859"/>
              <a:gd name="connsiteY5" fmla="*/ 14288 h 1438275"/>
              <a:gd name="connsiteX0" fmla="*/ 0 w 2182859"/>
              <a:gd name="connsiteY0" fmla="*/ 791926 h 1443181"/>
              <a:gd name="connsiteX1" fmla="*/ 744585 w 2182859"/>
              <a:gd name="connsiteY1" fmla="*/ 609600 h 1443181"/>
              <a:gd name="connsiteX2" fmla="*/ 745223 w 2182859"/>
              <a:gd name="connsiteY2" fmla="*/ 1443181 h 1443181"/>
              <a:gd name="connsiteX3" fmla="*/ 2178099 w 2182859"/>
              <a:gd name="connsiteY3" fmla="*/ 1438275 h 1443181"/>
              <a:gd name="connsiteX4" fmla="*/ 2182859 w 2182859"/>
              <a:gd name="connsiteY4" fmla="*/ 0 h 1443181"/>
              <a:gd name="connsiteX5" fmla="*/ 568373 w 2182859"/>
              <a:gd name="connsiteY5" fmla="*/ 14288 h 1443181"/>
              <a:gd name="connsiteX0" fmla="*/ 0 w 2182859"/>
              <a:gd name="connsiteY0" fmla="*/ 791926 h 1438275"/>
              <a:gd name="connsiteX1" fmla="*/ 744585 w 2182859"/>
              <a:gd name="connsiteY1" fmla="*/ 609600 h 1438275"/>
              <a:gd name="connsiteX2" fmla="*/ 730935 w 2182859"/>
              <a:gd name="connsiteY2" fmla="*/ 1433656 h 1438275"/>
              <a:gd name="connsiteX3" fmla="*/ 2178099 w 2182859"/>
              <a:gd name="connsiteY3" fmla="*/ 1438275 h 1438275"/>
              <a:gd name="connsiteX4" fmla="*/ 2182859 w 2182859"/>
              <a:gd name="connsiteY4" fmla="*/ 0 h 1438275"/>
              <a:gd name="connsiteX5" fmla="*/ 568373 w 2182859"/>
              <a:gd name="connsiteY5" fmla="*/ 14288 h 1438275"/>
              <a:gd name="connsiteX0" fmla="*/ 0 w 2182859"/>
              <a:gd name="connsiteY0" fmla="*/ 791926 h 1481281"/>
              <a:gd name="connsiteX1" fmla="*/ 744585 w 2182859"/>
              <a:gd name="connsiteY1" fmla="*/ 609600 h 1481281"/>
              <a:gd name="connsiteX2" fmla="*/ 597585 w 2182859"/>
              <a:gd name="connsiteY2" fmla="*/ 1481281 h 1481281"/>
              <a:gd name="connsiteX3" fmla="*/ 2178099 w 2182859"/>
              <a:gd name="connsiteY3" fmla="*/ 1438275 h 1481281"/>
              <a:gd name="connsiteX4" fmla="*/ 2182859 w 2182859"/>
              <a:gd name="connsiteY4" fmla="*/ 0 h 1481281"/>
              <a:gd name="connsiteX5" fmla="*/ 568373 w 2182859"/>
              <a:gd name="connsiteY5" fmla="*/ 14288 h 1481281"/>
              <a:gd name="connsiteX0" fmla="*/ 0 w 2182859"/>
              <a:gd name="connsiteY0" fmla="*/ 791926 h 1438418"/>
              <a:gd name="connsiteX1" fmla="*/ 744585 w 2182859"/>
              <a:gd name="connsiteY1" fmla="*/ 609600 h 1438418"/>
              <a:gd name="connsiteX2" fmla="*/ 740460 w 2182859"/>
              <a:gd name="connsiteY2" fmla="*/ 1438418 h 1438418"/>
              <a:gd name="connsiteX3" fmla="*/ 2178099 w 2182859"/>
              <a:gd name="connsiteY3" fmla="*/ 1438275 h 1438418"/>
              <a:gd name="connsiteX4" fmla="*/ 2182859 w 2182859"/>
              <a:gd name="connsiteY4" fmla="*/ 0 h 1438418"/>
              <a:gd name="connsiteX5" fmla="*/ 568373 w 2182859"/>
              <a:gd name="connsiteY5" fmla="*/ 14288 h 1438418"/>
              <a:gd name="connsiteX0" fmla="*/ 0 w 2182859"/>
              <a:gd name="connsiteY0" fmla="*/ 791926 h 1438418"/>
              <a:gd name="connsiteX1" fmla="*/ 744585 w 2182859"/>
              <a:gd name="connsiteY1" fmla="*/ 609600 h 1438418"/>
              <a:gd name="connsiteX2" fmla="*/ 740460 w 2182859"/>
              <a:gd name="connsiteY2" fmla="*/ 1438418 h 1438418"/>
              <a:gd name="connsiteX3" fmla="*/ 2178099 w 2182859"/>
              <a:gd name="connsiteY3" fmla="*/ 1438275 h 1438418"/>
              <a:gd name="connsiteX4" fmla="*/ 2182859 w 2182859"/>
              <a:gd name="connsiteY4" fmla="*/ 0 h 1438418"/>
              <a:gd name="connsiteX5" fmla="*/ 568373 w 2182859"/>
              <a:gd name="connsiteY5" fmla="*/ 14288 h 1438418"/>
              <a:gd name="connsiteX0" fmla="*/ 0 w 2182859"/>
              <a:gd name="connsiteY0" fmla="*/ 791926 h 1438418"/>
              <a:gd name="connsiteX1" fmla="*/ 744585 w 2182859"/>
              <a:gd name="connsiteY1" fmla="*/ 609600 h 1438418"/>
              <a:gd name="connsiteX2" fmla="*/ 740460 w 2182859"/>
              <a:gd name="connsiteY2" fmla="*/ 1438418 h 1438418"/>
              <a:gd name="connsiteX3" fmla="*/ 2178099 w 2182859"/>
              <a:gd name="connsiteY3" fmla="*/ 1438275 h 1438418"/>
              <a:gd name="connsiteX4" fmla="*/ 2182859 w 2182859"/>
              <a:gd name="connsiteY4" fmla="*/ 0 h 1438418"/>
              <a:gd name="connsiteX5" fmla="*/ 568373 w 2182859"/>
              <a:gd name="connsiteY5" fmla="*/ 4763 h 1438418"/>
              <a:gd name="connsiteX0" fmla="*/ 0 w 2182859"/>
              <a:gd name="connsiteY0" fmla="*/ 801451 h 1447943"/>
              <a:gd name="connsiteX1" fmla="*/ 744585 w 2182859"/>
              <a:gd name="connsiteY1" fmla="*/ 619125 h 1447943"/>
              <a:gd name="connsiteX2" fmla="*/ 740460 w 2182859"/>
              <a:gd name="connsiteY2" fmla="*/ 1447943 h 1447943"/>
              <a:gd name="connsiteX3" fmla="*/ 2178099 w 2182859"/>
              <a:gd name="connsiteY3" fmla="*/ 1447800 h 1447943"/>
              <a:gd name="connsiteX4" fmla="*/ 2182859 w 2182859"/>
              <a:gd name="connsiteY4" fmla="*/ 9525 h 1447943"/>
              <a:gd name="connsiteX5" fmla="*/ 115936 w 2182859"/>
              <a:gd name="connsiteY5" fmla="*/ 0 h 1447943"/>
              <a:gd name="connsiteX0" fmla="*/ 0 w 2182859"/>
              <a:gd name="connsiteY0" fmla="*/ 791926 h 1438418"/>
              <a:gd name="connsiteX1" fmla="*/ 744585 w 2182859"/>
              <a:gd name="connsiteY1" fmla="*/ 609600 h 1438418"/>
              <a:gd name="connsiteX2" fmla="*/ 740460 w 2182859"/>
              <a:gd name="connsiteY2" fmla="*/ 1438418 h 1438418"/>
              <a:gd name="connsiteX3" fmla="*/ 2178099 w 2182859"/>
              <a:gd name="connsiteY3" fmla="*/ 1438275 h 1438418"/>
              <a:gd name="connsiteX4" fmla="*/ 2182859 w 2182859"/>
              <a:gd name="connsiteY4" fmla="*/ 0 h 1438418"/>
              <a:gd name="connsiteX5" fmla="*/ 6398 w 2182859"/>
              <a:gd name="connsiteY5" fmla="*/ 0 h 1438418"/>
              <a:gd name="connsiteX0" fmla="*/ 0 w 2182859"/>
              <a:gd name="connsiteY0" fmla="*/ 1020526 h 1667018"/>
              <a:gd name="connsiteX1" fmla="*/ 744585 w 2182859"/>
              <a:gd name="connsiteY1" fmla="*/ 838200 h 1667018"/>
              <a:gd name="connsiteX2" fmla="*/ 740460 w 2182859"/>
              <a:gd name="connsiteY2" fmla="*/ 1667018 h 1667018"/>
              <a:gd name="connsiteX3" fmla="*/ 2178099 w 2182859"/>
              <a:gd name="connsiteY3" fmla="*/ 1666875 h 1667018"/>
              <a:gd name="connsiteX4" fmla="*/ 2182859 w 2182859"/>
              <a:gd name="connsiteY4" fmla="*/ 228600 h 1667018"/>
              <a:gd name="connsiteX5" fmla="*/ 6398 w 2182859"/>
              <a:gd name="connsiteY5" fmla="*/ 228600 h 1667018"/>
              <a:gd name="connsiteX0" fmla="*/ 0 w 2182859"/>
              <a:gd name="connsiteY0" fmla="*/ 791926 h 1438418"/>
              <a:gd name="connsiteX1" fmla="*/ 744585 w 2182859"/>
              <a:gd name="connsiteY1" fmla="*/ 609600 h 1438418"/>
              <a:gd name="connsiteX2" fmla="*/ 740460 w 2182859"/>
              <a:gd name="connsiteY2" fmla="*/ 1438418 h 1438418"/>
              <a:gd name="connsiteX3" fmla="*/ 2178099 w 2182859"/>
              <a:gd name="connsiteY3" fmla="*/ 1438275 h 1438418"/>
              <a:gd name="connsiteX4" fmla="*/ 2182859 w 2182859"/>
              <a:gd name="connsiteY4" fmla="*/ 0 h 1438418"/>
              <a:gd name="connsiteX5" fmla="*/ 6398 w 2182859"/>
              <a:gd name="connsiteY5" fmla="*/ 0 h 1438418"/>
              <a:gd name="connsiteX0" fmla="*/ 0 w 2182859"/>
              <a:gd name="connsiteY0" fmla="*/ 796690 h 1443182"/>
              <a:gd name="connsiteX1" fmla="*/ 744585 w 2182859"/>
              <a:gd name="connsiteY1" fmla="*/ 614364 h 1443182"/>
              <a:gd name="connsiteX2" fmla="*/ 740460 w 2182859"/>
              <a:gd name="connsiteY2" fmla="*/ 1443182 h 1443182"/>
              <a:gd name="connsiteX3" fmla="*/ 2178099 w 2182859"/>
              <a:gd name="connsiteY3" fmla="*/ 1443039 h 1443182"/>
              <a:gd name="connsiteX4" fmla="*/ 2182859 w 2182859"/>
              <a:gd name="connsiteY4" fmla="*/ 4764 h 1443182"/>
              <a:gd name="connsiteX5" fmla="*/ 711247 w 2182859"/>
              <a:gd name="connsiteY5" fmla="*/ 0 h 1443182"/>
              <a:gd name="connsiteX6" fmla="*/ 6398 w 2182859"/>
              <a:gd name="connsiteY6" fmla="*/ 4764 h 1443182"/>
              <a:gd name="connsiteX0" fmla="*/ 0 w 2182859"/>
              <a:gd name="connsiteY0" fmla="*/ 796690 h 1443182"/>
              <a:gd name="connsiteX1" fmla="*/ 744585 w 2182859"/>
              <a:gd name="connsiteY1" fmla="*/ 614364 h 1443182"/>
              <a:gd name="connsiteX2" fmla="*/ 740460 w 2182859"/>
              <a:gd name="connsiteY2" fmla="*/ 1443182 h 1443182"/>
              <a:gd name="connsiteX3" fmla="*/ 2178099 w 2182859"/>
              <a:gd name="connsiteY3" fmla="*/ 1443039 h 1443182"/>
              <a:gd name="connsiteX4" fmla="*/ 2182859 w 2182859"/>
              <a:gd name="connsiteY4" fmla="*/ 4764 h 1443182"/>
              <a:gd name="connsiteX5" fmla="*/ 711247 w 2182859"/>
              <a:gd name="connsiteY5" fmla="*/ 0 h 1443182"/>
              <a:gd name="connsiteX6" fmla="*/ 739823 w 2182859"/>
              <a:gd name="connsiteY6" fmla="*/ 557214 h 1443182"/>
              <a:gd name="connsiteX0" fmla="*/ 0 w 2182859"/>
              <a:gd name="connsiteY0" fmla="*/ 791928 h 1438420"/>
              <a:gd name="connsiteX1" fmla="*/ 744585 w 2182859"/>
              <a:gd name="connsiteY1" fmla="*/ 609602 h 1438420"/>
              <a:gd name="connsiteX2" fmla="*/ 740460 w 2182859"/>
              <a:gd name="connsiteY2" fmla="*/ 1438420 h 1438420"/>
              <a:gd name="connsiteX3" fmla="*/ 2178099 w 2182859"/>
              <a:gd name="connsiteY3" fmla="*/ 1438277 h 1438420"/>
              <a:gd name="connsiteX4" fmla="*/ 2182859 w 2182859"/>
              <a:gd name="connsiteY4" fmla="*/ 2 h 1438420"/>
              <a:gd name="connsiteX5" fmla="*/ 739822 w 2182859"/>
              <a:gd name="connsiteY5" fmla="*/ 0 h 1438420"/>
              <a:gd name="connsiteX6" fmla="*/ 739823 w 2182859"/>
              <a:gd name="connsiteY6" fmla="*/ 552452 h 1438420"/>
              <a:gd name="connsiteX0" fmla="*/ 0 w 2182859"/>
              <a:gd name="connsiteY0" fmla="*/ 791928 h 1438420"/>
              <a:gd name="connsiteX1" fmla="*/ 744585 w 2182859"/>
              <a:gd name="connsiteY1" fmla="*/ 609602 h 1438420"/>
              <a:gd name="connsiteX2" fmla="*/ 740460 w 2182859"/>
              <a:gd name="connsiteY2" fmla="*/ 1438420 h 1438420"/>
              <a:gd name="connsiteX3" fmla="*/ 2178099 w 2182859"/>
              <a:gd name="connsiteY3" fmla="*/ 1438277 h 1438420"/>
              <a:gd name="connsiteX4" fmla="*/ 2182859 w 2182859"/>
              <a:gd name="connsiteY4" fmla="*/ 2 h 1438420"/>
              <a:gd name="connsiteX5" fmla="*/ 739822 w 2182859"/>
              <a:gd name="connsiteY5" fmla="*/ 0 h 1438420"/>
              <a:gd name="connsiteX6" fmla="*/ 739823 w 2182859"/>
              <a:gd name="connsiteY6" fmla="*/ 552452 h 1438420"/>
              <a:gd name="connsiteX7" fmla="*/ 735060 w 2182859"/>
              <a:gd name="connsiteY7" fmla="*/ 552451 h 1438420"/>
              <a:gd name="connsiteX0" fmla="*/ 0 w 2182859"/>
              <a:gd name="connsiteY0" fmla="*/ 791928 h 1438420"/>
              <a:gd name="connsiteX1" fmla="*/ 744585 w 2182859"/>
              <a:gd name="connsiteY1" fmla="*/ 609602 h 1438420"/>
              <a:gd name="connsiteX2" fmla="*/ 740460 w 2182859"/>
              <a:gd name="connsiteY2" fmla="*/ 1438420 h 1438420"/>
              <a:gd name="connsiteX3" fmla="*/ 2178099 w 2182859"/>
              <a:gd name="connsiteY3" fmla="*/ 1438277 h 1438420"/>
              <a:gd name="connsiteX4" fmla="*/ 2182859 w 2182859"/>
              <a:gd name="connsiteY4" fmla="*/ 2 h 1438420"/>
              <a:gd name="connsiteX5" fmla="*/ 739822 w 2182859"/>
              <a:gd name="connsiteY5" fmla="*/ 0 h 1438420"/>
              <a:gd name="connsiteX6" fmla="*/ 739823 w 2182859"/>
              <a:gd name="connsiteY6" fmla="*/ 552452 h 1438420"/>
              <a:gd name="connsiteX7" fmla="*/ 320722 w 2182859"/>
              <a:gd name="connsiteY7" fmla="*/ 338138 h 1438420"/>
              <a:gd name="connsiteX0" fmla="*/ 0 w 2182859"/>
              <a:gd name="connsiteY0" fmla="*/ 791928 h 1438420"/>
              <a:gd name="connsiteX1" fmla="*/ 744585 w 2182859"/>
              <a:gd name="connsiteY1" fmla="*/ 609602 h 1438420"/>
              <a:gd name="connsiteX2" fmla="*/ 740460 w 2182859"/>
              <a:gd name="connsiteY2" fmla="*/ 1438420 h 1438420"/>
              <a:gd name="connsiteX3" fmla="*/ 2178099 w 2182859"/>
              <a:gd name="connsiteY3" fmla="*/ 1438277 h 1438420"/>
              <a:gd name="connsiteX4" fmla="*/ 2182859 w 2182859"/>
              <a:gd name="connsiteY4" fmla="*/ 2 h 1438420"/>
              <a:gd name="connsiteX5" fmla="*/ 739822 w 2182859"/>
              <a:gd name="connsiteY5" fmla="*/ 0 h 1438420"/>
              <a:gd name="connsiteX6" fmla="*/ 739823 w 2182859"/>
              <a:gd name="connsiteY6" fmla="*/ 552452 h 1438420"/>
              <a:gd name="connsiteX7" fmla="*/ 549322 w 2182859"/>
              <a:gd name="connsiteY7" fmla="*/ 185738 h 1438420"/>
              <a:gd name="connsiteX0" fmla="*/ 0 w 2182859"/>
              <a:gd name="connsiteY0" fmla="*/ 791928 h 1438420"/>
              <a:gd name="connsiteX1" fmla="*/ 744585 w 2182859"/>
              <a:gd name="connsiteY1" fmla="*/ 609602 h 1438420"/>
              <a:gd name="connsiteX2" fmla="*/ 740460 w 2182859"/>
              <a:gd name="connsiteY2" fmla="*/ 1438420 h 1438420"/>
              <a:gd name="connsiteX3" fmla="*/ 2178099 w 2182859"/>
              <a:gd name="connsiteY3" fmla="*/ 1438277 h 1438420"/>
              <a:gd name="connsiteX4" fmla="*/ 2182859 w 2182859"/>
              <a:gd name="connsiteY4" fmla="*/ 2 h 1438420"/>
              <a:gd name="connsiteX5" fmla="*/ 739822 w 2182859"/>
              <a:gd name="connsiteY5" fmla="*/ 0 h 1438420"/>
              <a:gd name="connsiteX6" fmla="*/ 739823 w 2182859"/>
              <a:gd name="connsiteY6" fmla="*/ 552452 h 1438420"/>
              <a:gd name="connsiteX7" fmla="*/ 377872 w 2182859"/>
              <a:gd name="connsiteY7" fmla="*/ 176213 h 1438420"/>
              <a:gd name="connsiteX0" fmla="*/ 0 w 2182859"/>
              <a:gd name="connsiteY0" fmla="*/ 791928 h 1438420"/>
              <a:gd name="connsiteX1" fmla="*/ 744585 w 2182859"/>
              <a:gd name="connsiteY1" fmla="*/ 609602 h 1438420"/>
              <a:gd name="connsiteX2" fmla="*/ 740460 w 2182859"/>
              <a:gd name="connsiteY2" fmla="*/ 1438420 h 1438420"/>
              <a:gd name="connsiteX3" fmla="*/ 2178099 w 2182859"/>
              <a:gd name="connsiteY3" fmla="*/ 1438277 h 1438420"/>
              <a:gd name="connsiteX4" fmla="*/ 2182859 w 2182859"/>
              <a:gd name="connsiteY4" fmla="*/ 2 h 1438420"/>
              <a:gd name="connsiteX5" fmla="*/ 739822 w 2182859"/>
              <a:gd name="connsiteY5" fmla="*/ 0 h 1438420"/>
              <a:gd name="connsiteX6" fmla="*/ 739823 w 2182859"/>
              <a:gd name="connsiteY6" fmla="*/ 552452 h 1438420"/>
              <a:gd name="connsiteX7" fmla="*/ 377872 w 2182859"/>
              <a:gd name="connsiteY7" fmla="*/ 176213 h 1438420"/>
              <a:gd name="connsiteX0" fmla="*/ 0 w 2182859"/>
              <a:gd name="connsiteY0" fmla="*/ 891940 h 1538432"/>
              <a:gd name="connsiteX1" fmla="*/ 744585 w 2182859"/>
              <a:gd name="connsiteY1" fmla="*/ 709614 h 1538432"/>
              <a:gd name="connsiteX2" fmla="*/ 740460 w 2182859"/>
              <a:gd name="connsiteY2" fmla="*/ 1538432 h 1538432"/>
              <a:gd name="connsiteX3" fmla="*/ 2178099 w 2182859"/>
              <a:gd name="connsiteY3" fmla="*/ 1538289 h 1538432"/>
              <a:gd name="connsiteX4" fmla="*/ 2182859 w 2182859"/>
              <a:gd name="connsiteY4" fmla="*/ 100014 h 1538432"/>
              <a:gd name="connsiteX5" fmla="*/ 739822 w 2182859"/>
              <a:gd name="connsiteY5" fmla="*/ 100012 h 1538432"/>
              <a:gd name="connsiteX6" fmla="*/ 739823 w 2182859"/>
              <a:gd name="connsiteY6" fmla="*/ 652464 h 1538432"/>
              <a:gd name="connsiteX7" fmla="*/ 230235 w 2182859"/>
              <a:gd name="connsiteY7" fmla="*/ 0 h 1538432"/>
              <a:gd name="connsiteX0" fmla="*/ 0 w 2182859"/>
              <a:gd name="connsiteY0" fmla="*/ 891940 h 1538432"/>
              <a:gd name="connsiteX1" fmla="*/ 744585 w 2182859"/>
              <a:gd name="connsiteY1" fmla="*/ 709614 h 1538432"/>
              <a:gd name="connsiteX2" fmla="*/ 740460 w 2182859"/>
              <a:gd name="connsiteY2" fmla="*/ 1538432 h 1538432"/>
              <a:gd name="connsiteX3" fmla="*/ 2178099 w 2182859"/>
              <a:gd name="connsiteY3" fmla="*/ 1538289 h 1538432"/>
              <a:gd name="connsiteX4" fmla="*/ 2182859 w 2182859"/>
              <a:gd name="connsiteY4" fmla="*/ 100014 h 1538432"/>
              <a:gd name="connsiteX5" fmla="*/ 739822 w 2182859"/>
              <a:gd name="connsiteY5" fmla="*/ 100012 h 1538432"/>
              <a:gd name="connsiteX6" fmla="*/ 739823 w 2182859"/>
              <a:gd name="connsiteY6" fmla="*/ 652464 h 1538432"/>
              <a:gd name="connsiteX7" fmla="*/ 349297 w 2182859"/>
              <a:gd name="connsiteY7" fmla="*/ 157163 h 1538432"/>
              <a:gd name="connsiteX8" fmla="*/ 230235 w 2182859"/>
              <a:gd name="connsiteY8" fmla="*/ 0 h 1538432"/>
              <a:gd name="connsiteX0" fmla="*/ 0 w 2182859"/>
              <a:gd name="connsiteY0" fmla="*/ 891940 h 1538432"/>
              <a:gd name="connsiteX1" fmla="*/ 744585 w 2182859"/>
              <a:gd name="connsiteY1" fmla="*/ 709614 h 1538432"/>
              <a:gd name="connsiteX2" fmla="*/ 740460 w 2182859"/>
              <a:gd name="connsiteY2" fmla="*/ 1538432 h 1538432"/>
              <a:gd name="connsiteX3" fmla="*/ 2178099 w 2182859"/>
              <a:gd name="connsiteY3" fmla="*/ 1538289 h 1538432"/>
              <a:gd name="connsiteX4" fmla="*/ 2182859 w 2182859"/>
              <a:gd name="connsiteY4" fmla="*/ 100014 h 1538432"/>
              <a:gd name="connsiteX5" fmla="*/ 739822 w 2182859"/>
              <a:gd name="connsiteY5" fmla="*/ 100012 h 1538432"/>
              <a:gd name="connsiteX6" fmla="*/ 739823 w 2182859"/>
              <a:gd name="connsiteY6" fmla="*/ 652464 h 1538432"/>
              <a:gd name="connsiteX7" fmla="*/ 682672 w 2182859"/>
              <a:gd name="connsiteY7" fmla="*/ 647700 h 1538432"/>
              <a:gd name="connsiteX8" fmla="*/ 230235 w 2182859"/>
              <a:gd name="connsiteY8" fmla="*/ 0 h 1538432"/>
              <a:gd name="connsiteX0" fmla="*/ 0 w 2182859"/>
              <a:gd name="connsiteY0" fmla="*/ 1015765 h 1662257"/>
              <a:gd name="connsiteX1" fmla="*/ 744585 w 2182859"/>
              <a:gd name="connsiteY1" fmla="*/ 833439 h 1662257"/>
              <a:gd name="connsiteX2" fmla="*/ 740460 w 2182859"/>
              <a:gd name="connsiteY2" fmla="*/ 1662257 h 1662257"/>
              <a:gd name="connsiteX3" fmla="*/ 2178099 w 2182859"/>
              <a:gd name="connsiteY3" fmla="*/ 1662114 h 1662257"/>
              <a:gd name="connsiteX4" fmla="*/ 2182859 w 2182859"/>
              <a:gd name="connsiteY4" fmla="*/ 223839 h 1662257"/>
              <a:gd name="connsiteX5" fmla="*/ 739822 w 2182859"/>
              <a:gd name="connsiteY5" fmla="*/ 223837 h 1662257"/>
              <a:gd name="connsiteX6" fmla="*/ 739823 w 2182859"/>
              <a:gd name="connsiteY6" fmla="*/ 776289 h 1662257"/>
              <a:gd name="connsiteX7" fmla="*/ 682672 w 2182859"/>
              <a:gd name="connsiteY7" fmla="*/ 771525 h 1662257"/>
              <a:gd name="connsiteX8" fmla="*/ 677910 w 2182859"/>
              <a:gd name="connsiteY8" fmla="*/ 0 h 1662257"/>
              <a:gd name="connsiteX0" fmla="*/ 0 w 2182859"/>
              <a:gd name="connsiteY0" fmla="*/ 1015765 h 1662257"/>
              <a:gd name="connsiteX1" fmla="*/ 744585 w 2182859"/>
              <a:gd name="connsiteY1" fmla="*/ 833439 h 1662257"/>
              <a:gd name="connsiteX2" fmla="*/ 740460 w 2182859"/>
              <a:gd name="connsiteY2" fmla="*/ 1662257 h 1662257"/>
              <a:gd name="connsiteX3" fmla="*/ 2178099 w 2182859"/>
              <a:gd name="connsiteY3" fmla="*/ 1662114 h 1662257"/>
              <a:gd name="connsiteX4" fmla="*/ 2182859 w 2182859"/>
              <a:gd name="connsiteY4" fmla="*/ 223839 h 1662257"/>
              <a:gd name="connsiteX5" fmla="*/ 739822 w 2182859"/>
              <a:gd name="connsiteY5" fmla="*/ 223837 h 1662257"/>
              <a:gd name="connsiteX6" fmla="*/ 739823 w 2182859"/>
              <a:gd name="connsiteY6" fmla="*/ 776289 h 1662257"/>
              <a:gd name="connsiteX7" fmla="*/ 682672 w 2182859"/>
              <a:gd name="connsiteY7" fmla="*/ 771525 h 1662257"/>
              <a:gd name="connsiteX8" fmla="*/ 677910 w 2182859"/>
              <a:gd name="connsiteY8" fmla="*/ 152401 h 1662257"/>
              <a:gd name="connsiteX9" fmla="*/ 677910 w 2182859"/>
              <a:gd name="connsiteY9" fmla="*/ 0 h 1662257"/>
              <a:gd name="connsiteX0" fmla="*/ 0 w 2182859"/>
              <a:gd name="connsiteY0" fmla="*/ 967345 h 1613837"/>
              <a:gd name="connsiteX1" fmla="*/ 744585 w 2182859"/>
              <a:gd name="connsiteY1" fmla="*/ 785019 h 1613837"/>
              <a:gd name="connsiteX2" fmla="*/ 740460 w 2182859"/>
              <a:gd name="connsiteY2" fmla="*/ 1613837 h 1613837"/>
              <a:gd name="connsiteX3" fmla="*/ 2178099 w 2182859"/>
              <a:gd name="connsiteY3" fmla="*/ 1613694 h 1613837"/>
              <a:gd name="connsiteX4" fmla="*/ 2182859 w 2182859"/>
              <a:gd name="connsiteY4" fmla="*/ 175419 h 1613837"/>
              <a:gd name="connsiteX5" fmla="*/ 739822 w 2182859"/>
              <a:gd name="connsiteY5" fmla="*/ 175417 h 1613837"/>
              <a:gd name="connsiteX6" fmla="*/ 739823 w 2182859"/>
              <a:gd name="connsiteY6" fmla="*/ 727869 h 1613837"/>
              <a:gd name="connsiteX7" fmla="*/ 682672 w 2182859"/>
              <a:gd name="connsiteY7" fmla="*/ 723105 h 1613837"/>
              <a:gd name="connsiteX8" fmla="*/ 677910 w 2182859"/>
              <a:gd name="connsiteY8" fmla="*/ 103981 h 1613837"/>
              <a:gd name="connsiteX9" fmla="*/ 2059035 w 2182859"/>
              <a:gd name="connsiteY9" fmla="*/ 99218 h 1613837"/>
              <a:gd name="connsiteX0" fmla="*/ 0 w 2182859"/>
              <a:gd name="connsiteY0" fmla="*/ 868127 h 1514619"/>
              <a:gd name="connsiteX1" fmla="*/ 744585 w 2182859"/>
              <a:gd name="connsiteY1" fmla="*/ 685801 h 1514619"/>
              <a:gd name="connsiteX2" fmla="*/ 740460 w 2182859"/>
              <a:gd name="connsiteY2" fmla="*/ 1514619 h 1514619"/>
              <a:gd name="connsiteX3" fmla="*/ 2178099 w 2182859"/>
              <a:gd name="connsiteY3" fmla="*/ 1514476 h 1514619"/>
              <a:gd name="connsiteX4" fmla="*/ 2182859 w 2182859"/>
              <a:gd name="connsiteY4" fmla="*/ 76201 h 1514619"/>
              <a:gd name="connsiteX5" fmla="*/ 739822 w 2182859"/>
              <a:gd name="connsiteY5" fmla="*/ 76199 h 1514619"/>
              <a:gd name="connsiteX6" fmla="*/ 739823 w 2182859"/>
              <a:gd name="connsiteY6" fmla="*/ 628651 h 1514619"/>
              <a:gd name="connsiteX7" fmla="*/ 682672 w 2182859"/>
              <a:gd name="connsiteY7" fmla="*/ 623887 h 1514619"/>
              <a:gd name="connsiteX8" fmla="*/ 677910 w 2182859"/>
              <a:gd name="connsiteY8" fmla="*/ 4763 h 1514619"/>
              <a:gd name="connsiteX9" fmla="*/ 2059035 w 2182859"/>
              <a:gd name="connsiteY9" fmla="*/ 0 h 1514619"/>
              <a:gd name="connsiteX0" fmla="*/ 0 w 2182859"/>
              <a:gd name="connsiteY0" fmla="*/ 868127 h 1514619"/>
              <a:gd name="connsiteX1" fmla="*/ 744585 w 2182859"/>
              <a:gd name="connsiteY1" fmla="*/ 685801 h 1514619"/>
              <a:gd name="connsiteX2" fmla="*/ 740460 w 2182859"/>
              <a:gd name="connsiteY2" fmla="*/ 1514619 h 1514619"/>
              <a:gd name="connsiteX3" fmla="*/ 2178099 w 2182859"/>
              <a:gd name="connsiteY3" fmla="*/ 1514476 h 1514619"/>
              <a:gd name="connsiteX4" fmla="*/ 2182859 w 2182859"/>
              <a:gd name="connsiteY4" fmla="*/ 76201 h 1514619"/>
              <a:gd name="connsiteX5" fmla="*/ 739822 w 2182859"/>
              <a:gd name="connsiteY5" fmla="*/ 76199 h 1514619"/>
              <a:gd name="connsiteX6" fmla="*/ 739823 w 2182859"/>
              <a:gd name="connsiteY6" fmla="*/ 628651 h 1514619"/>
              <a:gd name="connsiteX7" fmla="*/ 682672 w 2182859"/>
              <a:gd name="connsiteY7" fmla="*/ 623887 h 1514619"/>
              <a:gd name="connsiteX8" fmla="*/ 677910 w 2182859"/>
              <a:gd name="connsiteY8" fmla="*/ 4763 h 1514619"/>
              <a:gd name="connsiteX9" fmla="*/ 2059035 w 2182859"/>
              <a:gd name="connsiteY9" fmla="*/ 0 h 1514619"/>
              <a:gd name="connsiteX0" fmla="*/ 0 w 2182859"/>
              <a:gd name="connsiteY0" fmla="*/ 868127 h 1514619"/>
              <a:gd name="connsiteX1" fmla="*/ 744585 w 2182859"/>
              <a:gd name="connsiteY1" fmla="*/ 685801 h 1514619"/>
              <a:gd name="connsiteX2" fmla="*/ 740460 w 2182859"/>
              <a:gd name="connsiteY2" fmla="*/ 1514619 h 1514619"/>
              <a:gd name="connsiteX3" fmla="*/ 2178099 w 2182859"/>
              <a:gd name="connsiteY3" fmla="*/ 1514476 h 1514619"/>
              <a:gd name="connsiteX4" fmla="*/ 2182859 w 2182859"/>
              <a:gd name="connsiteY4" fmla="*/ 76201 h 1514619"/>
              <a:gd name="connsiteX5" fmla="*/ 739822 w 2182859"/>
              <a:gd name="connsiteY5" fmla="*/ 76199 h 1514619"/>
              <a:gd name="connsiteX6" fmla="*/ 739823 w 2182859"/>
              <a:gd name="connsiteY6" fmla="*/ 628651 h 1514619"/>
              <a:gd name="connsiteX7" fmla="*/ 682672 w 2182859"/>
              <a:gd name="connsiteY7" fmla="*/ 623887 h 1514619"/>
              <a:gd name="connsiteX8" fmla="*/ 687435 w 2182859"/>
              <a:gd name="connsiteY8" fmla="*/ 19050 h 1514619"/>
              <a:gd name="connsiteX9" fmla="*/ 2059035 w 2182859"/>
              <a:gd name="connsiteY9" fmla="*/ 0 h 1514619"/>
              <a:gd name="connsiteX0" fmla="*/ 0 w 2182859"/>
              <a:gd name="connsiteY0" fmla="*/ 849077 h 1495569"/>
              <a:gd name="connsiteX1" fmla="*/ 744585 w 2182859"/>
              <a:gd name="connsiteY1" fmla="*/ 666751 h 1495569"/>
              <a:gd name="connsiteX2" fmla="*/ 740460 w 2182859"/>
              <a:gd name="connsiteY2" fmla="*/ 1495569 h 1495569"/>
              <a:gd name="connsiteX3" fmla="*/ 2178099 w 2182859"/>
              <a:gd name="connsiteY3" fmla="*/ 1495426 h 1495569"/>
              <a:gd name="connsiteX4" fmla="*/ 2182859 w 2182859"/>
              <a:gd name="connsiteY4" fmla="*/ 57151 h 1495569"/>
              <a:gd name="connsiteX5" fmla="*/ 739822 w 2182859"/>
              <a:gd name="connsiteY5" fmla="*/ 57149 h 1495569"/>
              <a:gd name="connsiteX6" fmla="*/ 739823 w 2182859"/>
              <a:gd name="connsiteY6" fmla="*/ 609601 h 1495569"/>
              <a:gd name="connsiteX7" fmla="*/ 682672 w 2182859"/>
              <a:gd name="connsiteY7" fmla="*/ 604837 h 1495569"/>
              <a:gd name="connsiteX8" fmla="*/ 687435 w 2182859"/>
              <a:gd name="connsiteY8" fmla="*/ 0 h 1495569"/>
              <a:gd name="connsiteX9" fmla="*/ 2163810 w 2182859"/>
              <a:gd name="connsiteY9" fmla="*/ 0 h 1495569"/>
              <a:gd name="connsiteX0" fmla="*/ 0 w 2182859"/>
              <a:gd name="connsiteY0" fmla="*/ 849077 h 1495569"/>
              <a:gd name="connsiteX1" fmla="*/ 744585 w 2182859"/>
              <a:gd name="connsiteY1" fmla="*/ 666751 h 1495569"/>
              <a:gd name="connsiteX2" fmla="*/ 740460 w 2182859"/>
              <a:gd name="connsiteY2" fmla="*/ 1495569 h 1495569"/>
              <a:gd name="connsiteX3" fmla="*/ 2178099 w 2182859"/>
              <a:gd name="connsiteY3" fmla="*/ 1495426 h 1495569"/>
              <a:gd name="connsiteX4" fmla="*/ 2182859 w 2182859"/>
              <a:gd name="connsiteY4" fmla="*/ 57151 h 1495569"/>
              <a:gd name="connsiteX5" fmla="*/ 739822 w 2182859"/>
              <a:gd name="connsiteY5" fmla="*/ 57149 h 1495569"/>
              <a:gd name="connsiteX6" fmla="*/ 739823 w 2182859"/>
              <a:gd name="connsiteY6" fmla="*/ 609601 h 1495569"/>
              <a:gd name="connsiteX7" fmla="*/ 682672 w 2182859"/>
              <a:gd name="connsiteY7" fmla="*/ 623887 h 1495569"/>
              <a:gd name="connsiteX8" fmla="*/ 687435 w 2182859"/>
              <a:gd name="connsiteY8" fmla="*/ 0 h 1495569"/>
              <a:gd name="connsiteX9" fmla="*/ 2163810 w 2182859"/>
              <a:gd name="connsiteY9" fmla="*/ 0 h 1495569"/>
              <a:gd name="connsiteX0" fmla="*/ 0 w 2182859"/>
              <a:gd name="connsiteY0" fmla="*/ 849077 h 1495569"/>
              <a:gd name="connsiteX1" fmla="*/ 744585 w 2182859"/>
              <a:gd name="connsiteY1" fmla="*/ 666751 h 1495569"/>
              <a:gd name="connsiteX2" fmla="*/ 740460 w 2182859"/>
              <a:gd name="connsiteY2" fmla="*/ 1495569 h 1495569"/>
              <a:gd name="connsiteX3" fmla="*/ 2178099 w 2182859"/>
              <a:gd name="connsiteY3" fmla="*/ 1495426 h 1495569"/>
              <a:gd name="connsiteX4" fmla="*/ 2182859 w 2182859"/>
              <a:gd name="connsiteY4" fmla="*/ 57151 h 1495569"/>
              <a:gd name="connsiteX5" fmla="*/ 739822 w 2182859"/>
              <a:gd name="connsiteY5" fmla="*/ 57149 h 1495569"/>
              <a:gd name="connsiteX6" fmla="*/ 739823 w 2182859"/>
              <a:gd name="connsiteY6" fmla="*/ 609601 h 1495569"/>
              <a:gd name="connsiteX7" fmla="*/ 368347 w 2182859"/>
              <a:gd name="connsiteY7" fmla="*/ 676274 h 1495569"/>
              <a:gd name="connsiteX8" fmla="*/ 687435 w 2182859"/>
              <a:gd name="connsiteY8" fmla="*/ 0 h 1495569"/>
              <a:gd name="connsiteX9" fmla="*/ 2163810 w 2182859"/>
              <a:gd name="connsiteY9" fmla="*/ 0 h 1495569"/>
              <a:gd name="connsiteX0" fmla="*/ 0 w 2182859"/>
              <a:gd name="connsiteY0" fmla="*/ 849077 h 1495569"/>
              <a:gd name="connsiteX1" fmla="*/ 744585 w 2182859"/>
              <a:gd name="connsiteY1" fmla="*/ 666751 h 1495569"/>
              <a:gd name="connsiteX2" fmla="*/ 740460 w 2182859"/>
              <a:gd name="connsiteY2" fmla="*/ 1495569 h 1495569"/>
              <a:gd name="connsiteX3" fmla="*/ 2178099 w 2182859"/>
              <a:gd name="connsiteY3" fmla="*/ 1495426 h 1495569"/>
              <a:gd name="connsiteX4" fmla="*/ 2182859 w 2182859"/>
              <a:gd name="connsiteY4" fmla="*/ 57151 h 1495569"/>
              <a:gd name="connsiteX5" fmla="*/ 739822 w 2182859"/>
              <a:gd name="connsiteY5" fmla="*/ 57149 h 1495569"/>
              <a:gd name="connsiteX6" fmla="*/ 739823 w 2182859"/>
              <a:gd name="connsiteY6" fmla="*/ 609601 h 1495569"/>
              <a:gd name="connsiteX7" fmla="*/ 368347 w 2182859"/>
              <a:gd name="connsiteY7" fmla="*/ 676274 h 1495569"/>
              <a:gd name="connsiteX8" fmla="*/ 687435 w 2182859"/>
              <a:gd name="connsiteY8" fmla="*/ 0 h 1495569"/>
              <a:gd name="connsiteX9" fmla="*/ 2163810 w 2182859"/>
              <a:gd name="connsiteY9" fmla="*/ 0 h 1495569"/>
              <a:gd name="connsiteX0" fmla="*/ 0 w 2182859"/>
              <a:gd name="connsiteY0" fmla="*/ 849077 h 1495569"/>
              <a:gd name="connsiteX1" fmla="*/ 744585 w 2182859"/>
              <a:gd name="connsiteY1" fmla="*/ 666751 h 1495569"/>
              <a:gd name="connsiteX2" fmla="*/ 740460 w 2182859"/>
              <a:gd name="connsiteY2" fmla="*/ 1495569 h 1495569"/>
              <a:gd name="connsiteX3" fmla="*/ 2178099 w 2182859"/>
              <a:gd name="connsiteY3" fmla="*/ 1495426 h 1495569"/>
              <a:gd name="connsiteX4" fmla="*/ 2182859 w 2182859"/>
              <a:gd name="connsiteY4" fmla="*/ 57151 h 1495569"/>
              <a:gd name="connsiteX5" fmla="*/ 739822 w 2182859"/>
              <a:gd name="connsiteY5" fmla="*/ 57149 h 1495569"/>
              <a:gd name="connsiteX6" fmla="*/ 739823 w 2182859"/>
              <a:gd name="connsiteY6" fmla="*/ 609601 h 1495569"/>
              <a:gd name="connsiteX7" fmla="*/ 682672 w 2182859"/>
              <a:gd name="connsiteY7" fmla="*/ 609599 h 1495569"/>
              <a:gd name="connsiteX8" fmla="*/ 687435 w 2182859"/>
              <a:gd name="connsiteY8" fmla="*/ 0 h 1495569"/>
              <a:gd name="connsiteX9" fmla="*/ 2163810 w 2182859"/>
              <a:gd name="connsiteY9" fmla="*/ 0 h 1495569"/>
              <a:gd name="connsiteX0" fmla="*/ 0 w 2343198"/>
              <a:gd name="connsiteY0" fmla="*/ 849077 h 1504951"/>
              <a:gd name="connsiteX1" fmla="*/ 744585 w 2343198"/>
              <a:gd name="connsiteY1" fmla="*/ 666751 h 1504951"/>
              <a:gd name="connsiteX2" fmla="*/ 740460 w 2343198"/>
              <a:gd name="connsiteY2" fmla="*/ 1495569 h 1504951"/>
              <a:gd name="connsiteX3" fmla="*/ 2340024 w 2343198"/>
              <a:gd name="connsiteY3" fmla="*/ 1504951 h 1504951"/>
              <a:gd name="connsiteX4" fmla="*/ 2182859 w 2343198"/>
              <a:gd name="connsiteY4" fmla="*/ 57151 h 1504951"/>
              <a:gd name="connsiteX5" fmla="*/ 739822 w 2343198"/>
              <a:gd name="connsiteY5" fmla="*/ 57149 h 1504951"/>
              <a:gd name="connsiteX6" fmla="*/ 739823 w 2343198"/>
              <a:gd name="connsiteY6" fmla="*/ 609601 h 1504951"/>
              <a:gd name="connsiteX7" fmla="*/ 682672 w 2343198"/>
              <a:gd name="connsiteY7" fmla="*/ 609599 h 1504951"/>
              <a:gd name="connsiteX8" fmla="*/ 687435 w 2343198"/>
              <a:gd name="connsiteY8" fmla="*/ 0 h 1504951"/>
              <a:gd name="connsiteX9" fmla="*/ 2163810 w 2343198"/>
              <a:gd name="connsiteY9" fmla="*/ 0 h 1504951"/>
              <a:gd name="connsiteX0" fmla="*/ 0 w 2340024"/>
              <a:gd name="connsiteY0" fmla="*/ 849077 h 1504951"/>
              <a:gd name="connsiteX1" fmla="*/ 744585 w 2340024"/>
              <a:gd name="connsiteY1" fmla="*/ 666751 h 1504951"/>
              <a:gd name="connsiteX2" fmla="*/ 740460 w 2340024"/>
              <a:gd name="connsiteY2" fmla="*/ 1495569 h 1504951"/>
              <a:gd name="connsiteX3" fmla="*/ 2340024 w 2340024"/>
              <a:gd name="connsiteY3" fmla="*/ 1504951 h 1504951"/>
              <a:gd name="connsiteX4" fmla="*/ 2182859 w 2340024"/>
              <a:gd name="connsiteY4" fmla="*/ 57151 h 1504951"/>
              <a:gd name="connsiteX5" fmla="*/ 739822 w 2340024"/>
              <a:gd name="connsiteY5" fmla="*/ 57149 h 1504951"/>
              <a:gd name="connsiteX6" fmla="*/ 739823 w 2340024"/>
              <a:gd name="connsiteY6" fmla="*/ 609601 h 1504951"/>
              <a:gd name="connsiteX7" fmla="*/ 682672 w 2340024"/>
              <a:gd name="connsiteY7" fmla="*/ 609599 h 1504951"/>
              <a:gd name="connsiteX8" fmla="*/ 687435 w 2340024"/>
              <a:gd name="connsiteY8" fmla="*/ 0 h 1504951"/>
              <a:gd name="connsiteX9" fmla="*/ 2163810 w 2340024"/>
              <a:gd name="connsiteY9" fmla="*/ 0 h 1504951"/>
              <a:gd name="connsiteX0" fmla="*/ 0 w 2187624"/>
              <a:gd name="connsiteY0" fmla="*/ 849077 h 1495569"/>
              <a:gd name="connsiteX1" fmla="*/ 744585 w 2187624"/>
              <a:gd name="connsiteY1" fmla="*/ 666751 h 1495569"/>
              <a:gd name="connsiteX2" fmla="*/ 740460 w 2187624"/>
              <a:gd name="connsiteY2" fmla="*/ 1495569 h 1495569"/>
              <a:gd name="connsiteX3" fmla="*/ 2187624 w 2187624"/>
              <a:gd name="connsiteY3" fmla="*/ 1495426 h 1495569"/>
              <a:gd name="connsiteX4" fmla="*/ 2182859 w 2187624"/>
              <a:gd name="connsiteY4" fmla="*/ 57151 h 1495569"/>
              <a:gd name="connsiteX5" fmla="*/ 739822 w 2187624"/>
              <a:gd name="connsiteY5" fmla="*/ 57149 h 1495569"/>
              <a:gd name="connsiteX6" fmla="*/ 739823 w 2187624"/>
              <a:gd name="connsiteY6" fmla="*/ 609601 h 1495569"/>
              <a:gd name="connsiteX7" fmla="*/ 682672 w 2187624"/>
              <a:gd name="connsiteY7" fmla="*/ 609599 h 1495569"/>
              <a:gd name="connsiteX8" fmla="*/ 687435 w 2187624"/>
              <a:gd name="connsiteY8" fmla="*/ 0 h 1495569"/>
              <a:gd name="connsiteX9" fmla="*/ 2163810 w 2187624"/>
              <a:gd name="connsiteY9" fmla="*/ 0 h 149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7624" h="1495569">
                <a:moveTo>
                  <a:pt x="0" y="849077"/>
                </a:moveTo>
                <a:lnTo>
                  <a:pt x="744585" y="666751"/>
                </a:lnTo>
                <a:lnTo>
                  <a:pt x="740460" y="1495569"/>
                </a:lnTo>
                <a:lnTo>
                  <a:pt x="2187624" y="1495426"/>
                </a:lnTo>
                <a:cubicBezTo>
                  <a:pt x="2186036" y="1016001"/>
                  <a:pt x="2184447" y="536576"/>
                  <a:pt x="2182859" y="57151"/>
                </a:cubicBezTo>
                <a:lnTo>
                  <a:pt x="739822" y="57149"/>
                </a:lnTo>
                <a:cubicBezTo>
                  <a:pt x="739822" y="241300"/>
                  <a:pt x="739823" y="425450"/>
                  <a:pt x="739823" y="609601"/>
                </a:cubicBezTo>
                <a:lnTo>
                  <a:pt x="682672" y="609599"/>
                </a:lnTo>
                <a:cubicBezTo>
                  <a:pt x="684260" y="406399"/>
                  <a:pt x="685847" y="203200"/>
                  <a:pt x="687435" y="0"/>
                </a:cubicBezTo>
                <a:lnTo>
                  <a:pt x="2163810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26" idx="9"/>
          </p:cNvCxnSpPr>
          <p:nvPr/>
        </p:nvCxnSpPr>
        <p:spPr>
          <a:xfrm flipV="1">
            <a:off x="3214689" y="3903261"/>
            <a:ext cx="3145168" cy="5020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6310313" y="3186113"/>
            <a:ext cx="2009775" cy="1500187"/>
          </a:xfrm>
          <a:custGeom>
            <a:avLst/>
            <a:gdLst>
              <a:gd name="connsiteX0" fmla="*/ 38100 w 1990725"/>
              <a:gd name="connsiteY0" fmla="*/ 719137 h 1500187"/>
              <a:gd name="connsiteX1" fmla="*/ 38100 w 1990725"/>
              <a:gd name="connsiteY1" fmla="*/ 1500187 h 1500187"/>
              <a:gd name="connsiteX2" fmla="*/ 1485900 w 1990725"/>
              <a:gd name="connsiteY2" fmla="*/ 1495425 h 1500187"/>
              <a:gd name="connsiteX3" fmla="*/ 1481137 w 1990725"/>
              <a:gd name="connsiteY3" fmla="*/ 47625 h 1500187"/>
              <a:gd name="connsiteX4" fmla="*/ 38100 w 1990725"/>
              <a:gd name="connsiteY4" fmla="*/ 47625 h 1500187"/>
              <a:gd name="connsiteX5" fmla="*/ 38100 w 1990725"/>
              <a:gd name="connsiteY5" fmla="*/ 657225 h 1500187"/>
              <a:gd name="connsiteX6" fmla="*/ 0 w 1990725"/>
              <a:gd name="connsiteY6" fmla="*/ 657225 h 1500187"/>
              <a:gd name="connsiteX7" fmla="*/ 0 w 1990725"/>
              <a:gd name="connsiteY7" fmla="*/ 0 h 1500187"/>
              <a:gd name="connsiteX8" fmla="*/ 1519237 w 1990725"/>
              <a:gd name="connsiteY8" fmla="*/ 0 h 1500187"/>
              <a:gd name="connsiteX9" fmla="*/ 1519237 w 1990725"/>
              <a:gd name="connsiteY9" fmla="*/ 361950 h 1500187"/>
              <a:gd name="connsiteX10" fmla="*/ 1990725 w 1990725"/>
              <a:gd name="connsiteY10" fmla="*/ 361950 h 1500187"/>
              <a:gd name="connsiteX0" fmla="*/ 57150 w 2009775"/>
              <a:gd name="connsiteY0" fmla="*/ 719137 h 1500187"/>
              <a:gd name="connsiteX1" fmla="*/ 57150 w 2009775"/>
              <a:gd name="connsiteY1" fmla="*/ 1500187 h 1500187"/>
              <a:gd name="connsiteX2" fmla="*/ 1504950 w 2009775"/>
              <a:gd name="connsiteY2" fmla="*/ 1495425 h 1500187"/>
              <a:gd name="connsiteX3" fmla="*/ 1500187 w 2009775"/>
              <a:gd name="connsiteY3" fmla="*/ 47625 h 1500187"/>
              <a:gd name="connsiteX4" fmla="*/ 57150 w 2009775"/>
              <a:gd name="connsiteY4" fmla="*/ 47625 h 1500187"/>
              <a:gd name="connsiteX5" fmla="*/ 57150 w 2009775"/>
              <a:gd name="connsiteY5" fmla="*/ 657225 h 1500187"/>
              <a:gd name="connsiteX6" fmla="*/ 0 w 2009775"/>
              <a:gd name="connsiteY6" fmla="*/ 661988 h 1500187"/>
              <a:gd name="connsiteX7" fmla="*/ 19050 w 2009775"/>
              <a:gd name="connsiteY7" fmla="*/ 0 h 1500187"/>
              <a:gd name="connsiteX8" fmla="*/ 1538287 w 2009775"/>
              <a:gd name="connsiteY8" fmla="*/ 0 h 1500187"/>
              <a:gd name="connsiteX9" fmla="*/ 1538287 w 2009775"/>
              <a:gd name="connsiteY9" fmla="*/ 361950 h 1500187"/>
              <a:gd name="connsiteX10" fmla="*/ 2009775 w 2009775"/>
              <a:gd name="connsiteY10" fmla="*/ 361950 h 1500187"/>
              <a:gd name="connsiteX0" fmla="*/ 57150 w 2009775"/>
              <a:gd name="connsiteY0" fmla="*/ 719137 h 1500187"/>
              <a:gd name="connsiteX1" fmla="*/ 57150 w 2009775"/>
              <a:gd name="connsiteY1" fmla="*/ 1500187 h 1500187"/>
              <a:gd name="connsiteX2" fmla="*/ 1504950 w 2009775"/>
              <a:gd name="connsiteY2" fmla="*/ 1495425 h 1500187"/>
              <a:gd name="connsiteX3" fmla="*/ 1500187 w 2009775"/>
              <a:gd name="connsiteY3" fmla="*/ 47625 h 1500187"/>
              <a:gd name="connsiteX4" fmla="*/ 57150 w 2009775"/>
              <a:gd name="connsiteY4" fmla="*/ 47625 h 1500187"/>
              <a:gd name="connsiteX5" fmla="*/ 57150 w 2009775"/>
              <a:gd name="connsiteY5" fmla="*/ 657225 h 1500187"/>
              <a:gd name="connsiteX6" fmla="*/ 0 w 2009775"/>
              <a:gd name="connsiteY6" fmla="*/ 661988 h 1500187"/>
              <a:gd name="connsiteX7" fmla="*/ 0 w 2009775"/>
              <a:gd name="connsiteY7" fmla="*/ 0 h 1500187"/>
              <a:gd name="connsiteX8" fmla="*/ 1538287 w 2009775"/>
              <a:gd name="connsiteY8" fmla="*/ 0 h 1500187"/>
              <a:gd name="connsiteX9" fmla="*/ 1538287 w 2009775"/>
              <a:gd name="connsiteY9" fmla="*/ 361950 h 1500187"/>
              <a:gd name="connsiteX10" fmla="*/ 2009775 w 2009775"/>
              <a:gd name="connsiteY10" fmla="*/ 361950 h 1500187"/>
              <a:gd name="connsiteX0" fmla="*/ 57150 w 2009775"/>
              <a:gd name="connsiteY0" fmla="*/ 719137 h 1500187"/>
              <a:gd name="connsiteX1" fmla="*/ 57150 w 2009775"/>
              <a:gd name="connsiteY1" fmla="*/ 1500187 h 1500187"/>
              <a:gd name="connsiteX2" fmla="*/ 1504950 w 2009775"/>
              <a:gd name="connsiteY2" fmla="*/ 1495425 h 1500187"/>
              <a:gd name="connsiteX3" fmla="*/ 1500187 w 2009775"/>
              <a:gd name="connsiteY3" fmla="*/ 47625 h 1500187"/>
              <a:gd name="connsiteX4" fmla="*/ 57150 w 2009775"/>
              <a:gd name="connsiteY4" fmla="*/ 47625 h 1500187"/>
              <a:gd name="connsiteX5" fmla="*/ 57150 w 2009775"/>
              <a:gd name="connsiteY5" fmla="*/ 657225 h 1500187"/>
              <a:gd name="connsiteX6" fmla="*/ 0 w 2009775"/>
              <a:gd name="connsiteY6" fmla="*/ 661988 h 1500187"/>
              <a:gd name="connsiteX7" fmla="*/ 0 w 2009775"/>
              <a:gd name="connsiteY7" fmla="*/ 0 h 1500187"/>
              <a:gd name="connsiteX8" fmla="*/ 1538287 w 2009775"/>
              <a:gd name="connsiteY8" fmla="*/ 0 h 1500187"/>
              <a:gd name="connsiteX9" fmla="*/ 1557337 w 2009775"/>
              <a:gd name="connsiteY9" fmla="*/ 366713 h 1500187"/>
              <a:gd name="connsiteX10" fmla="*/ 2009775 w 2009775"/>
              <a:gd name="connsiteY10" fmla="*/ 361950 h 1500187"/>
              <a:gd name="connsiteX0" fmla="*/ 57150 w 2009775"/>
              <a:gd name="connsiteY0" fmla="*/ 719137 h 1500187"/>
              <a:gd name="connsiteX1" fmla="*/ 57150 w 2009775"/>
              <a:gd name="connsiteY1" fmla="*/ 1500187 h 1500187"/>
              <a:gd name="connsiteX2" fmla="*/ 1504950 w 2009775"/>
              <a:gd name="connsiteY2" fmla="*/ 1495425 h 1500187"/>
              <a:gd name="connsiteX3" fmla="*/ 1500187 w 2009775"/>
              <a:gd name="connsiteY3" fmla="*/ 47625 h 1500187"/>
              <a:gd name="connsiteX4" fmla="*/ 57150 w 2009775"/>
              <a:gd name="connsiteY4" fmla="*/ 47625 h 1500187"/>
              <a:gd name="connsiteX5" fmla="*/ 57150 w 2009775"/>
              <a:gd name="connsiteY5" fmla="*/ 657225 h 1500187"/>
              <a:gd name="connsiteX6" fmla="*/ 0 w 2009775"/>
              <a:gd name="connsiteY6" fmla="*/ 661988 h 1500187"/>
              <a:gd name="connsiteX7" fmla="*/ 0 w 2009775"/>
              <a:gd name="connsiteY7" fmla="*/ 0 h 1500187"/>
              <a:gd name="connsiteX8" fmla="*/ 1552574 w 2009775"/>
              <a:gd name="connsiteY8" fmla="*/ 0 h 1500187"/>
              <a:gd name="connsiteX9" fmla="*/ 1557337 w 2009775"/>
              <a:gd name="connsiteY9" fmla="*/ 366713 h 1500187"/>
              <a:gd name="connsiteX10" fmla="*/ 2009775 w 2009775"/>
              <a:gd name="connsiteY10" fmla="*/ 361950 h 150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9775" h="1500187">
                <a:moveTo>
                  <a:pt x="57150" y="719137"/>
                </a:moveTo>
                <a:lnTo>
                  <a:pt x="57150" y="1500187"/>
                </a:lnTo>
                <a:lnTo>
                  <a:pt x="1504950" y="1495425"/>
                </a:lnTo>
                <a:cubicBezTo>
                  <a:pt x="1503362" y="1012825"/>
                  <a:pt x="1501775" y="530225"/>
                  <a:pt x="1500187" y="47625"/>
                </a:cubicBezTo>
                <a:lnTo>
                  <a:pt x="57150" y="47625"/>
                </a:lnTo>
                <a:lnTo>
                  <a:pt x="57150" y="657225"/>
                </a:lnTo>
                <a:lnTo>
                  <a:pt x="0" y="661988"/>
                </a:lnTo>
                <a:lnTo>
                  <a:pt x="0" y="0"/>
                </a:lnTo>
                <a:lnTo>
                  <a:pt x="1552574" y="0"/>
                </a:lnTo>
                <a:cubicBezTo>
                  <a:pt x="1554162" y="122238"/>
                  <a:pt x="1555749" y="244475"/>
                  <a:pt x="1557337" y="366713"/>
                </a:cubicBezTo>
                <a:lnTo>
                  <a:pt x="2009775" y="36195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6310080" y="3420360"/>
              <a:ext cx="1582920" cy="5976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97840" y="3411360"/>
                <a:ext cx="1605960" cy="618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Bug One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00400" y="1600200"/>
            <a:ext cx="1828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14800" y="2209800"/>
            <a:ext cx="1828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00400" y="2819400"/>
            <a:ext cx="1828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114800" y="3429000"/>
            <a:ext cx="1828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00400" y="4038600"/>
            <a:ext cx="1828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14800" y="4648200"/>
            <a:ext cx="1828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048000" y="1600200"/>
            <a:ext cx="1524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943600" y="2209800"/>
            <a:ext cx="1524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00400" y="5257800"/>
            <a:ext cx="2743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4457700" y="1066800"/>
            <a:ext cx="228600" cy="228600"/>
          </a:xfrm>
          <a:prstGeom prst="mathMultiply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95800" y="4953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2743200" y="3124200"/>
            <a:ext cx="3657600" cy="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804040" y="1277280"/>
              <a:ext cx="3451680" cy="44676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0360" y="1263960"/>
                <a:ext cx="3478320" cy="4495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Bug Two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Bug Two uses a line, called the </a:t>
            </a:r>
            <a:r>
              <a:rPr lang="en-CA" i="1" dirty="0" smtClean="0"/>
              <a:t>m-line</a:t>
            </a:r>
            <a:r>
              <a:rPr lang="en-CA" dirty="0" smtClean="0"/>
              <a:t>, from the start point to the goal</a:t>
            </a:r>
          </a:p>
          <a:p>
            <a:pPr lvl="1"/>
            <a:r>
              <a:rPr lang="en-CA" dirty="0" smtClean="0"/>
              <a:t>sometimes called the </a:t>
            </a:r>
            <a:r>
              <a:rPr lang="en-CA" i="1" dirty="0" smtClean="0"/>
              <a:t>direct path</a:t>
            </a:r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28800" y="22098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14800" y="22098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8800" y="44958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14800" y="44958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38200" y="5181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600" y="4572000"/>
            <a:ext cx="620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solidFill>
                  <a:srgbClr val="FF0000"/>
                </a:solidFill>
              </a:rPr>
              <a:t>start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0800" y="32766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15" name="Multiply 14"/>
          <p:cNvSpPr/>
          <p:nvPr/>
        </p:nvSpPr>
        <p:spPr>
          <a:xfrm>
            <a:off x="8305800" y="3429000"/>
            <a:ext cx="228600" cy="228600"/>
          </a:xfrm>
          <a:prstGeom prst="mathMultiply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153400" y="3657600"/>
            <a:ext cx="55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FF00"/>
                </a:solidFill>
              </a:rPr>
              <a:t>goal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050878" y="3562066"/>
            <a:ext cx="7246961" cy="1692322"/>
          </a:xfrm>
          <a:custGeom>
            <a:avLst/>
            <a:gdLst>
              <a:gd name="connsiteX0" fmla="*/ 0 w 7274256"/>
              <a:gd name="connsiteY0" fmla="*/ 1651379 h 2279176"/>
              <a:gd name="connsiteX1" fmla="*/ 764274 w 7274256"/>
              <a:gd name="connsiteY1" fmla="*/ 1473958 h 2279176"/>
              <a:gd name="connsiteX2" fmla="*/ 764274 w 7274256"/>
              <a:gd name="connsiteY2" fmla="*/ 2279176 h 2279176"/>
              <a:gd name="connsiteX3" fmla="*/ 2169994 w 7274256"/>
              <a:gd name="connsiteY3" fmla="*/ 2279176 h 2279176"/>
              <a:gd name="connsiteX4" fmla="*/ 3057098 w 7274256"/>
              <a:gd name="connsiteY4" fmla="*/ 1883391 h 2279176"/>
              <a:gd name="connsiteX5" fmla="*/ 3057098 w 7274256"/>
              <a:gd name="connsiteY5" fmla="*/ 2279176 h 2279176"/>
              <a:gd name="connsiteX6" fmla="*/ 4449170 w 7274256"/>
              <a:gd name="connsiteY6" fmla="*/ 2279176 h 2279176"/>
              <a:gd name="connsiteX7" fmla="*/ 5895832 w 7274256"/>
              <a:gd name="connsiteY7" fmla="*/ 1064525 h 2279176"/>
              <a:gd name="connsiteX8" fmla="*/ 6741994 w 7274256"/>
              <a:gd name="connsiteY8" fmla="*/ 1064525 h 2279176"/>
              <a:gd name="connsiteX9" fmla="*/ 7274256 w 7274256"/>
              <a:gd name="connsiteY9" fmla="*/ 0 h 2279176"/>
              <a:gd name="connsiteX0" fmla="*/ 0 w 6741994"/>
              <a:gd name="connsiteY0" fmla="*/ 586854 h 1214651"/>
              <a:gd name="connsiteX1" fmla="*/ 764274 w 6741994"/>
              <a:gd name="connsiteY1" fmla="*/ 409433 h 1214651"/>
              <a:gd name="connsiteX2" fmla="*/ 764274 w 6741994"/>
              <a:gd name="connsiteY2" fmla="*/ 1214651 h 1214651"/>
              <a:gd name="connsiteX3" fmla="*/ 2169994 w 6741994"/>
              <a:gd name="connsiteY3" fmla="*/ 1214651 h 1214651"/>
              <a:gd name="connsiteX4" fmla="*/ 3057098 w 6741994"/>
              <a:gd name="connsiteY4" fmla="*/ 818866 h 1214651"/>
              <a:gd name="connsiteX5" fmla="*/ 3057098 w 6741994"/>
              <a:gd name="connsiteY5" fmla="*/ 1214651 h 1214651"/>
              <a:gd name="connsiteX6" fmla="*/ 4449170 w 6741994"/>
              <a:gd name="connsiteY6" fmla="*/ 1214651 h 1214651"/>
              <a:gd name="connsiteX7" fmla="*/ 5895832 w 6741994"/>
              <a:gd name="connsiteY7" fmla="*/ 0 h 1214651"/>
              <a:gd name="connsiteX8" fmla="*/ 6741994 w 6741994"/>
              <a:gd name="connsiteY8" fmla="*/ 0 h 1214651"/>
              <a:gd name="connsiteX0" fmla="*/ 0 w 5895832"/>
              <a:gd name="connsiteY0" fmla="*/ 586854 h 1214651"/>
              <a:gd name="connsiteX1" fmla="*/ 764274 w 5895832"/>
              <a:gd name="connsiteY1" fmla="*/ 409433 h 1214651"/>
              <a:gd name="connsiteX2" fmla="*/ 764274 w 5895832"/>
              <a:gd name="connsiteY2" fmla="*/ 1214651 h 1214651"/>
              <a:gd name="connsiteX3" fmla="*/ 2169994 w 5895832"/>
              <a:gd name="connsiteY3" fmla="*/ 1214651 h 1214651"/>
              <a:gd name="connsiteX4" fmla="*/ 3057098 w 5895832"/>
              <a:gd name="connsiteY4" fmla="*/ 818866 h 1214651"/>
              <a:gd name="connsiteX5" fmla="*/ 3057098 w 5895832"/>
              <a:gd name="connsiteY5" fmla="*/ 1214651 h 1214651"/>
              <a:gd name="connsiteX6" fmla="*/ 4449170 w 5895832"/>
              <a:gd name="connsiteY6" fmla="*/ 1214651 h 1214651"/>
              <a:gd name="connsiteX7" fmla="*/ 5895832 w 5895832"/>
              <a:gd name="connsiteY7" fmla="*/ 0 h 1214651"/>
              <a:gd name="connsiteX0" fmla="*/ 0 w 4449170"/>
              <a:gd name="connsiteY0" fmla="*/ 177421 h 805218"/>
              <a:gd name="connsiteX1" fmla="*/ 764274 w 4449170"/>
              <a:gd name="connsiteY1" fmla="*/ 0 h 805218"/>
              <a:gd name="connsiteX2" fmla="*/ 764274 w 4449170"/>
              <a:gd name="connsiteY2" fmla="*/ 805218 h 805218"/>
              <a:gd name="connsiteX3" fmla="*/ 2169994 w 4449170"/>
              <a:gd name="connsiteY3" fmla="*/ 805218 h 805218"/>
              <a:gd name="connsiteX4" fmla="*/ 3057098 w 4449170"/>
              <a:gd name="connsiteY4" fmla="*/ 409433 h 805218"/>
              <a:gd name="connsiteX5" fmla="*/ 3057098 w 4449170"/>
              <a:gd name="connsiteY5" fmla="*/ 805218 h 805218"/>
              <a:gd name="connsiteX6" fmla="*/ 4449170 w 4449170"/>
              <a:gd name="connsiteY6" fmla="*/ 805218 h 805218"/>
              <a:gd name="connsiteX0" fmla="*/ 0 w 3057098"/>
              <a:gd name="connsiteY0" fmla="*/ 177421 h 805218"/>
              <a:gd name="connsiteX1" fmla="*/ 764274 w 3057098"/>
              <a:gd name="connsiteY1" fmla="*/ 0 h 805218"/>
              <a:gd name="connsiteX2" fmla="*/ 764274 w 3057098"/>
              <a:gd name="connsiteY2" fmla="*/ 805218 h 805218"/>
              <a:gd name="connsiteX3" fmla="*/ 2169994 w 3057098"/>
              <a:gd name="connsiteY3" fmla="*/ 805218 h 805218"/>
              <a:gd name="connsiteX4" fmla="*/ 3057098 w 3057098"/>
              <a:gd name="connsiteY4" fmla="*/ 409433 h 805218"/>
              <a:gd name="connsiteX5" fmla="*/ 3057098 w 3057098"/>
              <a:gd name="connsiteY5" fmla="*/ 805218 h 805218"/>
              <a:gd name="connsiteX0" fmla="*/ 0 w 3057098"/>
              <a:gd name="connsiteY0" fmla="*/ 177421 h 805218"/>
              <a:gd name="connsiteX1" fmla="*/ 764274 w 3057098"/>
              <a:gd name="connsiteY1" fmla="*/ 0 h 805218"/>
              <a:gd name="connsiteX2" fmla="*/ 764274 w 3057098"/>
              <a:gd name="connsiteY2" fmla="*/ 805218 h 805218"/>
              <a:gd name="connsiteX3" fmla="*/ 2169994 w 3057098"/>
              <a:gd name="connsiteY3" fmla="*/ 805218 h 805218"/>
              <a:gd name="connsiteX4" fmla="*/ 3057098 w 3057098"/>
              <a:gd name="connsiteY4" fmla="*/ 409433 h 805218"/>
              <a:gd name="connsiteX0" fmla="*/ 0 w 2169994"/>
              <a:gd name="connsiteY0" fmla="*/ 177421 h 805218"/>
              <a:gd name="connsiteX1" fmla="*/ 764274 w 2169994"/>
              <a:gd name="connsiteY1" fmla="*/ 0 h 805218"/>
              <a:gd name="connsiteX2" fmla="*/ 764274 w 2169994"/>
              <a:gd name="connsiteY2" fmla="*/ 805218 h 805218"/>
              <a:gd name="connsiteX3" fmla="*/ 2169994 w 2169994"/>
              <a:gd name="connsiteY3" fmla="*/ 805218 h 805218"/>
              <a:gd name="connsiteX0" fmla="*/ 0 w 764274"/>
              <a:gd name="connsiteY0" fmla="*/ 177421 h 805218"/>
              <a:gd name="connsiteX1" fmla="*/ 764274 w 764274"/>
              <a:gd name="connsiteY1" fmla="*/ 0 h 805218"/>
              <a:gd name="connsiteX2" fmla="*/ 764274 w 764274"/>
              <a:gd name="connsiteY2" fmla="*/ 805218 h 805218"/>
              <a:gd name="connsiteX0" fmla="*/ 0 w 764274"/>
              <a:gd name="connsiteY0" fmla="*/ 177421 h 177421"/>
              <a:gd name="connsiteX1" fmla="*/ 764274 w 764274"/>
              <a:gd name="connsiteY1" fmla="*/ 0 h 177421"/>
              <a:gd name="connsiteX0" fmla="*/ 0 w 7246961"/>
              <a:gd name="connsiteY0" fmla="*/ 1692322 h 1692322"/>
              <a:gd name="connsiteX1" fmla="*/ 7246961 w 7246961"/>
              <a:gd name="connsiteY1" fmla="*/ 0 h 169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46961" h="1692322">
                <a:moveTo>
                  <a:pt x="0" y="1692322"/>
                </a:moveTo>
                <a:lnTo>
                  <a:pt x="7246961" y="0"/>
                </a:lnTo>
              </a:path>
            </a:pathLst>
          </a:cu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492537" y="3810002"/>
            <a:ext cx="2158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solidFill>
                  <a:sysClr val="windowText" lastClr="000000"/>
                </a:solidFill>
              </a:rPr>
              <a:t>m-line, or direct path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Bug Two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assumes a perfect contact sensor</a:t>
            </a:r>
          </a:p>
          <a:p>
            <a:r>
              <a:rPr lang="en-CA" dirty="0" smtClean="0"/>
              <a:t>repeat:</a:t>
            </a:r>
          </a:p>
          <a:p>
            <a:pPr lvl="1"/>
            <a:r>
              <a:rPr lang="en-CA" dirty="0" smtClean="0"/>
              <a:t>head toward goal T along the m-line</a:t>
            </a:r>
          </a:p>
          <a:p>
            <a:pPr lvl="1"/>
            <a:r>
              <a:rPr lang="en-CA" dirty="0" smtClean="0"/>
              <a:t>if goal is reached then stop</a:t>
            </a:r>
          </a:p>
          <a:p>
            <a:pPr lvl="1"/>
            <a:r>
              <a:rPr lang="en-CA" dirty="0" smtClean="0"/>
              <a:t>if an obstacle is reached then</a:t>
            </a:r>
          </a:p>
          <a:p>
            <a:pPr lvl="2"/>
            <a:r>
              <a:rPr lang="en-CA" dirty="0" smtClean="0"/>
              <a:t>remember the point of first contact H (the hit point)</a:t>
            </a:r>
          </a:p>
          <a:p>
            <a:pPr lvl="2"/>
            <a:r>
              <a:rPr lang="en-CA" dirty="0" smtClean="0"/>
              <a:t>follow the boundary of the obstacle until the m-line is crossed at a leave point closer to the goal than H</a:t>
            </a:r>
          </a:p>
          <a:p>
            <a:pPr lvl="3"/>
            <a:r>
              <a:rPr lang="en-CA" dirty="0" smtClean="0"/>
              <a:t>if no such point L exists then the goal is unreachable; stop</a:t>
            </a:r>
          </a:p>
          <a:p>
            <a:pPr lvl="2"/>
            <a:r>
              <a:rPr lang="en-CA" dirty="0" smtClean="0"/>
              <a:t>leave the obstacle and head toward 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Bug Two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28800" y="22098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14800" y="22098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8800" y="44958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14800" y="44958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38200" y="5181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600" y="4572000"/>
            <a:ext cx="620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solidFill>
                  <a:srgbClr val="FF0000"/>
                </a:solidFill>
              </a:rPr>
              <a:t>start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0800" y="32766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15" name="Multiply 14"/>
          <p:cNvSpPr/>
          <p:nvPr/>
        </p:nvSpPr>
        <p:spPr>
          <a:xfrm>
            <a:off x="8305800" y="3429000"/>
            <a:ext cx="228600" cy="228600"/>
          </a:xfrm>
          <a:prstGeom prst="mathMultiply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153400" y="3657600"/>
            <a:ext cx="55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FF00"/>
                </a:solidFill>
              </a:rPr>
              <a:t>goal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050878" y="3562066"/>
            <a:ext cx="7246961" cy="1692322"/>
          </a:xfrm>
          <a:custGeom>
            <a:avLst/>
            <a:gdLst>
              <a:gd name="connsiteX0" fmla="*/ 0 w 7274256"/>
              <a:gd name="connsiteY0" fmla="*/ 1651379 h 2279176"/>
              <a:gd name="connsiteX1" fmla="*/ 764274 w 7274256"/>
              <a:gd name="connsiteY1" fmla="*/ 1473958 h 2279176"/>
              <a:gd name="connsiteX2" fmla="*/ 764274 w 7274256"/>
              <a:gd name="connsiteY2" fmla="*/ 2279176 h 2279176"/>
              <a:gd name="connsiteX3" fmla="*/ 2169994 w 7274256"/>
              <a:gd name="connsiteY3" fmla="*/ 2279176 h 2279176"/>
              <a:gd name="connsiteX4" fmla="*/ 3057098 w 7274256"/>
              <a:gd name="connsiteY4" fmla="*/ 1883391 h 2279176"/>
              <a:gd name="connsiteX5" fmla="*/ 3057098 w 7274256"/>
              <a:gd name="connsiteY5" fmla="*/ 2279176 h 2279176"/>
              <a:gd name="connsiteX6" fmla="*/ 4449170 w 7274256"/>
              <a:gd name="connsiteY6" fmla="*/ 2279176 h 2279176"/>
              <a:gd name="connsiteX7" fmla="*/ 5895832 w 7274256"/>
              <a:gd name="connsiteY7" fmla="*/ 1064525 h 2279176"/>
              <a:gd name="connsiteX8" fmla="*/ 6741994 w 7274256"/>
              <a:gd name="connsiteY8" fmla="*/ 1064525 h 2279176"/>
              <a:gd name="connsiteX9" fmla="*/ 7274256 w 7274256"/>
              <a:gd name="connsiteY9" fmla="*/ 0 h 2279176"/>
              <a:gd name="connsiteX0" fmla="*/ 0 w 6741994"/>
              <a:gd name="connsiteY0" fmla="*/ 586854 h 1214651"/>
              <a:gd name="connsiteX1" fmla="*/ 764274 w 6741994"/>
              <a:gd name="connsiteY1" fmla="*/ 409433 h 1214651"/>
              <a:gd name="connsiteX2" fmla="*/ 764274 w 6741994"/>
              <a:gd name="connsiteY2" fmla="*/ 1214651 h 1214651"/>
              <a:gd name="connsiteX3" fmla="*/ 2169994 w 6741994"/>
              <a:gd name="connsiteY3" fmla="*/ 1214651 h 1214651"/>
              <a:gd name="connsiteX4" fmla="*/ 3057098 w 6741994"/>
              <a:gd name="connsiteY4" fmla="*/ 818866 h 1214651"/>
              <a:gd name="connsiteX5" fmla="*/ 3057098 w 6741994"/>
              <a:gd name="connsiteY5" fmla="*/ 1214651 h 1214651"/>
              <a:gd name="connsiteX6" fmla="*/ 4449170 w 6741994"/>
              <a:gd name="connsiteY6" fmla="*/ 1214651 h 1214651"/>
              <a:gd name="connsiteX7" fmla="*/ 5895832 w 6741994"/>
              <a:gd name="connsiteY7" fmla="*/ 0 h 1214651"/>
              <a:gd name="connsiteX8" fmla="*/ 6741994 w 6741994"/>
              <a:gd name="connsiteY8" fmla="*/ 0 h 1214651"/>
              <a:gd name="connsiteX0" fmla="*/ 0 w 5895832"/>
              <a:gd name="connsiteY0" fmla="*/ 586854 h 1214651"/>
              <a:gd name="connsiteX1" fmla="*/ 764274 w 5895832"/>
              <a:gd name="connsiteY1" fmla="*/ 409433 h 1214651"/>
              <a:gd name="connsiteX2" fmla="*/ 764274 w 5895832"/>
              <a:gd name="connsiteY2" fmla="*/ 1214651 h 1214651"/>
              <a:gd name="connsiteX3" fmla="*/ 2169994 w 5895832"/>
              <a:gd name="connsiteY3" fmla="*/ 1214651 h 1214651"/>
              <a:gd name="connsiteX4" fmla="*/ 3057098 w 5895832"/>
              <a:gd name="connsiteY4" fmla="*/ 818866 h 1214651"/>
              <a:gd name="connsiteX5" fmla="*/ 3057098 w 5895832"/>
              <a:gd name="connsiteY5" fmla="*/ 1214651 h 1214651"/>
              <a:gd name="connsiteX6" fmla="*/ 4449170 w 5895832"/>
              <a:gd name="connsiteY6" fmla="*/ 1214651 h 1214651"/>
              <a:gd name="connsiteX7" fmla="*/ 5895832 w 5895832"/>
              <a:gd name="connsiteY7" fmla="*/ 0 h 1214651"/>
              <a:gd name="connsiteX0" fmla="*/ 0 w 4449170"/>
              <a:gd name="connsiteY0" fmla="*/ 177421 h 805218"/>
              <a:gd name="connsiteX1" fmla="*/ 764274 w 4449170"/>
              <a:gd name="connsiteY1" fmla="*/ 0 h 805218"/>
              <a:gd name="connsiteX2" fmla="*/ 764274 w 4449170"/>
              <a:gd name="connsiteY2" fmla="*/ 805218 h 805218"/>
              <a:gd name="connsiteX3" fmla="*/ 2169994 w 4449170"/>
              <a:gd name="connsiteY3" fmla="*/ 805218 h 805218"/>
              <a:gd name="connsiteX4" fmla="*/ 3057098 w 4449170"/>
              <a:gd name="connsiteY4" fmla="*/ 409433 h 805218"/>
              <a:gd name="connsiteX5" fmla="*/ 3057098 w 4449170"/>
              <a:gd name="connsiteY5" fmla="*/ 805218 h 805218"/>
              <a:gd name="connsiteX6" fmla="*/ 4449170 w 4449170"/>
              <a:gd name="connsiteY6" fmla="*/ 805218 h 805218"/>
              <a:gd name="connsiteX0" fmla="*/ 0 w 3057098"/>
              <a:gd name="connsiteY0" fmla="*/ 177421 h 805218"/>
              <a:gd name="connsiteX1" fmla="*/ 764274 w 3057098"/>
              <a:gd name="connsiteY1" fmla="*/ 0 h 805218"/>
              <a:gd name="connsiteX2" fmla="*/ 764274 w 3057098"/>
              <a:gd name="connsiteY2" fmla="*/ 805218 h 805218"/>
              <a:gd name="connsiteX3" fmla="*/ 2169994 w 3057098"/>
              <a:gd name="connsiteY3" fmla="*/ 805218 h 805218"/>
              <a:gd name="connsiteX4" fmla="*/ 3057098 w 3057098"/>
              <a:gd name="connsiteY4" fmla="*/ 409433 h 805218"/>
              <a:gd name="connsiteX5" fmla="*/ 3057098 w 3057098"/>
              <a:gd name="connsiteY5" fmla="*/ 805218 h 805218"/>
              <a:gd name="connsiteX0" fmla="*/ 0 w 3057098"/>
              <a:gd name="connsiteY0" fmla="*/ 177421 h 805218"/>
              <a:gd name="connsiteX1" fmla="*/ 764274 w 3057098"/>
              <a:gd name="connsiteY1" fmla="*/ 0 h 805218"/>
              <a:gd name="connsiteX2" fmla="*/ 764274 w 3057098"/>
              <a:gd name="connsiteY2" fmla="*/ 805218 h 805218"/>
              <a:gd name="connsiteX3" fmla="*/ 2169994 w 3057098"/>
              <a:gd name="connsiteY3" fmla="*/ 805218 h 805218"/>
              <a:gd name="connsiteX4" fmla="*/ 3057098 w 3057098"/>
              <a:gd name="connsiteY4" fmla="*/ 409433 h 805218"/>
              <a:gd name="connsiteX0" fmla="*/ 0 w 2169994"/>
              <a:gd name="connsiteY0" fmla="*/ 177421 h 805218"/>
              <a:gd name="connsiteX1" fmla="*/ 764274 w 2169994"/>
              <a:gd name="connsiteY1" fmla="*/ 0 h 805218"/>
              <a:gd name="connsiteX2" fmla="*/ 764274 w 2169994"/>
              <a:gd name="connsiteY2" fmla="*/ 805218 h 805218"/>
              <a:gd name="connsiteX3" fmla="*/ 2169994 w 2169994"/>
              <a:gd name="connsiteY3" fmla="*/ 805218 h 805218"/>
              <a:gd name="connsiteX0" fmla="*/ 0 w 764274"/>
              <a:gd name="connsiteY0" fmla="*/ 177421 h 805218"/>
              <a:gd name="connsiteX1" fmla="*/ 764274 w 764274"/>
              <a:gd name="connsiteY1" fmla="*/ 0 h 805218"/>
              <a:gd name="connsiteX2" fmla="*/ 764274 w 764274"/>
              <a:gd name="connsiteY2" fmla="*/ 805218 h 805218"/>
              <a:gd name="connsiteX0" fmla="*/ 0 w 764274"/>
              <a:gd name="connsiteY0" fmla="*/ 177421 h 177421"/>
              <a:gd name="connsiteX1" fmla="*/ 764274 w 764274"/>
              <a:gd name="connsiteY1" fmla="*/ 0 h 177421"/>
              <a:gd name="connsiteX0" fmla="*/ 0 w 7246961"/>
              <a:gd name="connsiteY0" fmla="*/ 1692322 h 1692322"/>
              <a:gd name="connsiteX1" fmla="*/ 7246961 w 7246961"/>
              <a:gd name="connsiteY1" fmla="*/ 0 h 169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46961" h="1692322">
                <a:moveTo>
                  <a:pt x="0" y="1692322"/>
                </a:moveTo>
                <a:lnTo>
                  <a:pt x="7246961" y="0"/>
                </a:lnTo>
              </a:path>
            </a:pathLst>
          </a:cu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492537" y="3810002"/>
            <a:ext cx="2158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solidFill>
                  <a:sysClr val="windowText" lastClr="000000"/>
                </a:solidFill>
              </a:rPr>
              <a:t>m-line, or direct path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050878" y="3589361"/>
            <a:ext cx="7165074" cy="2320120"/>
          </a:xfrm>
          <a:custGeom>
            <a:avLst/>
            <a:gdLst>
              <a:gd name="connsiteX0" fmla="*/ 0 w 7165074"/>
              <a:gd name="connsiteY0" fmla="*/ 1678675 h 2320120"/>
              <a:gd name="connsiteX1" fmla="*/ 750626 w 7165074"/>
              <a:gd name="connsiteY1" fmla="*/ 1487606 h 2320120"/>
              <a:gd name="connsiteX2" fmla="*/ 750626 w 7165074"/>
              <a:gd name="connsiteY2" fmla="*/ 2306472 h 2320120"/>
              <a:gd name="connsiteX3" fmla="*/ 2183641 w 7165074"/>
              <a:gd name="connsiteY3" fmla="*/ 2306472 h 2320120"/>
              <a:gd name="connsiteX4" fmla="*/ 2183641 w 7165074"/>
              <a:gd name="connsiteY4" fmla="*/ 1160060 h 2320120"/>
              <a:gd name="connsiteX5" fmla="*/ 3043450 w 7165074"/>
              <a:gd name="connsiteY5" fmla="*/ 955343 h 2320120"/>
              <a:gd name="connsiteX6" fmla="*/ 3043450 w 7165074"/>
              <a:gd name="connsiteY6" fmla="*/ 2320120 h 2320120"/>
              <a:gd name="connsiteX7" fmla="*/ 4462818 w 7165074"/>
              <a:gd name="connsiteY7" fmla="*/ 2320120 h 2320120"/>
              <a:gd name="connsiteX8" fmla="*/ 4462818 w 7165074"/>
              <a:gd name="connsiteY8" fmla="*/ 859809 h 2320120"/>
              <a:gd name="connsiteX9" fmla="*/ 3466531 w 7165074"/>
              <a:gd name="connsiteY9" fmla="*/ 859809 h 2320120"/>
              <a:gd name="connsiteX10" fmla="*/ 5322626 w 7165074"/>
              <a:gd name="connsiteY10" fmla="*/ 423081 h 2320120"/>
              <a:gd name="connsiteX11" fmla="*/ 5322626 w 7165074"/>
              <a:gd name="connsiteY11" fmla="*/ 1105469 h 2320120"/>
              <a:gd name="connsiteX12" fmla="*/ 6755641 w 7165074"/>
              <a:gd name="connsiteY12" fmla="*/ 1105469 h 2320120"/>
              <a:gd name="connsiteX13" fmla="*/ 6769289 w 7165074"/>
              <a:gd name="connsiteY13" fmla="*/ 81887 h 2320120"/>
              <a:gd name="connsiteX14" fmla="*/ 7165074 w 7165074"/>
              <a:gd name="connsiteY14" fmla="*/ 0 h 232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165074" h="2320120">
                <a:moveTo>
                  <a:pt x="0" y="1678675"/>
                </a:moveTo>
                <a:lnTo>
                  <a:pt x="750626" y="1487606"/>
                </a:lnTo>
                <a:lnTo>
                  <a:pt x="750626" y="2306472"/>
                </a:lnTo>
                <a:lnTo>
                  <a:pt x="2183641" y="2306472"/>
                </a:lnTo>
                <a:lnTo>
                  <a:pt x="2183641" y="1160060"/>
                </a:lnTo>
                <a:lnTo>
                  <a:pt x="3043450" y="955343"/>
                </a:lnTo>
                <a:lnTo>
                  <a:pt x="3043450" y="2320120"/>
                </a:lnTo>
                <a:lnTo>
                  <a:pt x="4462818" y="2320120"/>
                </a:lnTo>
                <a:lnTo>
                  <a:pt x="4462818" y="859809"/>
                </a:lnTo>
                <a:lnTo>
                  <a:pt x="3466531" y="859809"/>
                </a:lnTo>
                <a:lnTo>
                  <a:pt x="5322626" y="423081"/>
                </a:lnTo>
                <a:lnTo>
                  <a:pt x="5322626" y="1105469"/>
                </a:lnTo>
                <a:lnTo>
                  <a:pt x="6755641" y="1105469"/>
                </a:lnTo>
                <a:lnTo>
                  <a:pt x="6769289" y="81887"/>
                </a:lnTo>
                <a:lnTo>
                  <a:pt x="7165074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1714320" y="3338640"/>
              <a:ext cx="6252840" cy="17899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04600" y="3328200"/>
                <a:ext cx="6274080" cy="1811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Fundamental Problems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Chapter 2 of </a:t>
            </a:r>
            <a:r>
              <a:rPr lang="en-CA" dirty="0" err="1" smtClean="0"/>
              <a:t>Dudek</a:t>
            </a:r>
            <a:r>
              <a:rPr lang="en-CA" dirty="0" smtClean="0"/>
              <a:t> and </a:t>
            </a:r>
            <a:r>
              <a:rPr lang="en-CA" dirty="0" err="1" smtClean="0"/>
              <a:t>Jenkin</a:t>
            </a:r>
            <a:r>
              <a:rPr lang="en-CA" dirty="0" smtClean="0"/>
              <a:t> begins:</a:t>
            </a:r>
          </a:p>
          <a:p>
            <a:pPr lvl="1"/>
            <a:r>
              <a:rPr lang="en-CA" dirty="0" smtClean="0"/>
              <a:t>"Before delving into the harsh realities of real robots...“</a:t>
            </a:r>
          </a:p>
          <a:p>
            <a:r>
              <a:rPr lang="en-CA" dirty="0" smtClean="0"/>
              <a:t>lists 5 fundamental problems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CA" dirty="0" smtClean="0">
                <a:solidFill>
                  <a:srgbClr val="FF0000"/>
                </a:solidFill>
              </a:rPr>
              <a:t>path planning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CA" dirty="0" smtClean="0"/>
              <a:t>localization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CA" dirty="0" smtClean="0"/>
              <a:t>sensing or perception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CA" dirty="0" smtClean="0"/>
              <a:t>mapping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CA" dirty="0" smtClean="0"/>
              <a:t>simultaneous localization and planning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Bug Two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00400" y="1600200"/>
            <a:ext cx="1828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14800" y="2209800"/>
            <a:ext cx="1828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00400" y="2819400"/>
            <a:ext cx="1828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114800" y="3429000"/>
            <a:ext cx="1828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00400" y="4038600"/>
            <a:ext cx="1828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14800" y="4648200"/>
            <a:ext cx="1828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048000" y="1600200"/>
            <a:ext cx="1524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943600" y="2209800"/>
            <a:ext cx="1524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00400" y="5257800"/>
            <a:ext cx="2743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4457700" y="1066800"/>
            <a:ext cx="228600" cy="228600"/>
          </a:xfrm>
          <a:prstGeom prst="mathMultiply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95800" y="4953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2743200" y="3124200"/>
            <a:ext cx="3657600" cy="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904840" y="1301040"/>
              <a:ext cx="3076560" cy="39762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91520" y="1288080"/>
                <a:ext cx="3099600" cy="400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217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Bug One versus Bug Two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Bug One uses exhaustive search</a:t>
            </a:r>
          </a:p>
          <a:p>
            <a:pPr lvl="1"/>
            <a:r>
              <a:rPr lang="en-CA" dirty="0" smtClean="0"/>
              <a:t>it considers all leave points before leaving the obstacle</a:t>
            </a:r>
          </a:p>
          <a:p>
            <a:r>
              <a:rPr lang="en-CA" dirty="0" smtClean="0"/>
              <a:t>Bug Two uses greedy search</a:t>
            </a:r>
          </a:p>
          <a:p>
            <a:pPr lvl="1"/>
            <a:r>
              <a:rPr lang="en-CA" dirty="0" smtClean="0"/>
              <a:t>it takes the first leave point that is closer to the goal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Sensing the Environment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Bug1 and Bug2 use a perfect contact sensor</a:t>
            </a:r>
          </a:p>
          <a:p>
            <a:r>
              <a:rPr lang="en-CA" dirty="0" smtClean="0"/>
              <a:t>we might be able to achieve better performance if we equip the robot with a more powerful sensor</a:t>
            </a:r>
          </a:p>
          <a:p>
            <a:r>
              <a:rPr lang="en-CA" dirty="0" smtClean="0"/>
              <a:t>a range sensor measures the distance to an obstacle</a:t>
            </a:r>
            <a:r>
              <a:rPr lang="en-US" dirty="0" smtClean="0"/>
              <a:t>; e.g.,</a:t>
            </a:r>
            <a:r>
              <a:rPr lang="en-CA" dirty="0" smtClean="0"/>
              <a:t> laser range finder</a:t>
            </a:r>
          </a:p>
          <a:p>
            <a:pPr lvl="1"/>
            <a:r>
              <a:rPr lang="en-CA" dirty="0" smtClean="0"/>
              <a:t>emits a laser beam into the environment and senses reflections from obstacles</a:t>
            </a:r>
          </a:p>
          <a:p>
            <a:pPr lvl="1"/>
            <a:r>
              <a:rPr lang="en-CA" dirty="0" smtClean="0"/>
              <a:t>essentially unidirectional, but the beam can be rotated to obtain 360 degree coverage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velodynelidar.com/lidar/lidar.aspx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Tangent Bug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assumes a perfect 360 degree range finder with a finite range</a:t>
            </a:r>
          </a:p>
          <a:p>
            <a:pPr lvl="1"/>
            <a:r>
              <a:rPr lang="en-CA" dirty="0" smtClean="0"/>
              <a:t>measures the distance </a:t>
            </a:r>
            <a:r>
              <a:rPr lang="en-CA" dirty="0" smtClean="0">
                <a:latin typeface="Symbol" pitchFamily="18" charset="2"/>
              </a:rPr>
              <a:t>r(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dirty="0" smtClean="0">
                <a:latin typeface="Symbol" pitchFamily="18" charset="2"/>
              </a:rPr>
              <a:t>, q)</a:t>
            </a:r>
            <a:r>
              <a:rPr lang="en-CA" dirty="0" smtClean="0"/>
              <a:t> to the first obstacle intersected by the ray from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dirty="0" smtClean="0"/>
              <a:t> with angle </a:t>
            </a:r>
            <a:r>
              <a:rPr lang="en-CA" dirty="0" smtClean="0">
                <a:latin typeface="Symbol" pitchFamily="18" charset="2"/>
              </a:rPr>
              <a:t>q</a:t>
            </a:r>
            <a:r>
              <a:rPr lang="en-CA" dirty="0" smtClean="0"/>
              <a:t> </a:t>
            </a:r>
          </a:p>
          <a:p>
            <a:pPr lvl="1"/>
            <a:r>
              <a:rPr lang="en-CA" dirty="0" smtClean="0"/>
              <a:t>has a maximum range beyond which all distance measurements are considered to be </a:t>
            </a:r>
            <a:r>
              <a:rPr lang="en-CA" dirty="0" smtClean="0">
                <a:latin typeface="Symbol" pitchFamily="18" charset="2"/>
              </a:rPr>
              <a:t>r = </a:t>
            </a:r>
            <a:r>
              <a:rPr lang="en-CA" dirty="0" smtClean="0">
                <a:latin typeface="Symbol" pitchFamily="18" charset="2"/>
                <a:sym typeface="Symbol"/>
              </a:rPr>
              <a:t></a:t>
            </a:r>
          </a:p>
          <a:p>
            <a:r>
              <a:rPr lang="en-CA" dirty="0" smtClean="0">
                <a:sym typeface="Symbol"/>
              </a:rPr>
              <a:t>the robot looks for discontinuities in </a:t>
            </a:r>
            <a:r>
              <a:rPr lang="en-CA" dirty="0" smtClean="0">
                <a:latin typeface="Symbol" pitchFamily="18" charset="2"/>
              </a:rPr>
              <a:t>r(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dirty="0" smtClean="0">
                <a:latin typeface="Symbol" pitchFamily="18" charset="2"/>
              </a:rPr>
              <a:t>, q)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785400" y="176040"/>
              <a:ext cx="1661400" cy="12798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74600" y="167760"/>
                <a:ext cx="1678320" cy="1295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 rot="5400000" flipH="1" flipV="1">
            <a:off x="4507707" y="2340769"/>
            <a:ext cx="1152525" cy="1023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72000" y="3429000"/>
            <a:ext cx="4572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V="1">
            <a:off x="3429000" y="3429000"/>
            <a:ext cx="1143000" cy="552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3810000" y="3276600"/>
            <a:ext cx="7620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572000" y="2971800"/>
            <a:ext cx="12954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Tangent Bug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25146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0" y="43434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86400" y="20574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14800" y="36576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895600" y="32766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00400" y="2057400"/>
            <a:ext cx="2743200" cy="27432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943600" y="29834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05400" y="18404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81400" y="28194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52800" y="36576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43678" y="36576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29200" y="35052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370400" y="506880"/>
              <a:ext cx="1856520" cy="2851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60680" y="497880"/>
                <a:ext cx="1874520" cy="2868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Tangent Bug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34" y="762000"/>
            <a:ext cx="7485932" cy="5460426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005560" y="1259280"/>
              <a:ext cx="5393520" cy="34434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96920" y="1252800"/>
                <a:ext cx="5413680" cy="345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574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currently, bug thinks goal is reachable so it moves toward the goal</a:t>
            </a:r>
          </a:p>
          <a:p>
            <a:pPr lvl="1"/>
            <a:r>
              <a:rPr lang="en-CA" dirty="0" smtClean="0"/>
              <a:t>called “motion to goal” mode</a:t>
            </a:r>
            <a:endParaRPr lang="en-US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Tangent Bug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057400" y="28242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00400" y="2057400"/>
            <a:ext cx="2743200" cy="27432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838200" y="3276600"/>
            <a:ext cx="228600" cy="228600"/>
          </a:xfrm>
          <a:prstGeom prst="mathMultiply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85800" y="3505200"/>
            <a:ext cx="55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FF00"/>
                </a:solidFill>
              </a:rPr>
              <a:t>goal</a:t>
            </a:r>
            <a:endParaRPr lang="en-US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once the obstacle is sensed, the bug needs to decide how to navigate around the obstacle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move towards the sensed point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that minimizes the distance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CA" baseline="-25000" dirty="0" err="1" smtClean="0">
                <a:latin typeface="Times New Roman" pitchFamily="18" charset="0"/>
                <a:cs typeface="Times New Roman" pitchFamily="18" charset="0"/>
              </a:rPr>
              <a:t>goal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CA" dirty="0" smtClean="0"/>
              <a:t> (called the heuristic distance)</a:t>
            </a:r>
            <a:endParaRPr lang="en-US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Tangent Bug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838200" y="3276600"/>
            <a:ext cx="228600" cy="228600"/>
          </a:xfrm>
          <a:prstGeom prst="mathMultiply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85800" y="3505200"/>
            <a:ext cx="55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FF00"/>
                </a:solidFill>
              </a:rPr>
              <a:t>goal</a:t>
            </a:r>
            <a:endParaRPr lang="en-US" dirty="0">
              <a:solidFill>
                <a:srgbClr val="00FF00"/>
              </a:solidFill>
            </a:endParaRPr>
          </a:p>
        </p:txBody>
      </p:sp>
      <p:cxnSp>
        <p:nvCxnSpPr>
          <p:cNvPr id="18" name="Straight Connector 17"/>
          <p:cNvCxnSpPr>
            <a:stCxn id="20" idx="2"/>
            <a:endCxn id="19" idx="6"/>
          </p:cNvCxnSpPr>
          <p:nvPr/>
        </p:nvCxnSpPr>
        <p:spPr>
          <a:xfrm rot="10800000" flipH="1">
            <a:off x="2873392" y="3429000"/>
            <a:ext cx="144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168792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873392" y="2057400"/>
            <a:ext cx="2743200" cy="27432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057400" y="28242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514600" y="281087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1189" y="354552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895600" y="3631627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895600" y="2848455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967320" y="2142000"/>
              <a:ext cx="3355560" cy="2082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1200" y="2131560"/>
                <a:ext cx="3371400" cy="2104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the bug senses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/>
              <a:t> and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/>
              <a:t> so it moves towards</a:t>
            </a:r>
            <a:r>
              <a:rPr lang="en-CA" dirty="0"/>
              <a:t> </a:t>
            </a:r>
            <a:r>
              <a:rPr lang="en-CA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/>
              <a:t> </a:t>
            </a:r>
            <a:r>
              <a:rPr lang="en-CA" dirty="0" smtClean="0"/>
              <a:t>because 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CA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CA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i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CA" baseline="-25000" dirty="0" err="1">
                <a:latin typeface="Times New Roman" pitchFamily="18" charset="0"/>
                <a:cs typeface="Times New Roman" pitchFamily="18" charset="0"/>
              </a:rPr>
              <a:t>goal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) &lt; </a:t>
            </a:r>
            <a:r>
              <a:rPr lang="en-CA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CA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i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CA" baseline="-25000" dirty="0" err="1">
                <a:latin typeface="Times New Roman" pitchFamily="18" charset="0"/>
                <a:cs typeface="Times New Roman" pitchFamily="18" charset="0"/>
              </a:rPr>
              <a:t>goal</a:t>
            </a:r>
            <a:r>
              <a:rPr lang="en-CA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CA" dirty="0"/>
              <a:t> </a:t>
            </a:r>
            <a:endParaRPr lang="en-US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Tangent Bug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28</a:t>
            </a:fld>
            <a:endParaRPr lang="en-US"/>
          </a:p>
        </p:txBody>
      </p:sp>
      <p:cxnSp>
        <p:nvCxnSpPr>
          <p:cNvPr id="21" name="Straight Connector 20"/>
          <p:cNvCxnSpPr>
            <a:stCxn id="23" idx="2"/>
            <a:endCxn id="22" idx="6"/>
          </p:cNvCxnSpPr>
          <p:nvPr/>
        </p:nvCxnSpPr>
        <p:spPr>
          <a:xfrm rot="10800000" flipH="1">
            <a:off x="2873392" y="3429000"/>
            <a:ext cx="144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168792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873392" y="2057400"/>
            <a:ext cx="2743200" cy="27432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057400" y="28242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838200" y="3276600"/>
            <a:ext cx="228600" cy="228600"/>
          </a:xfrm>
          <a:prstGeom prst="mathMultiply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85800" y="3505200"/>
            <a:ext cx="55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FF00"/>
                </a:solidFill>
              </a:rPr>
              <a:t>goal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281087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1189" y="354552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95600" y="3631627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895600" y="2848455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3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the bug senses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/>
              <a:t> and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/>
              <a:t> so it moves towards</a:t>
            </a:r>
            <a:r>
              <a:rPr lang="en-CA" dirty="0"/>
              <a:t> </a:t>
            </a:r>
            <a:r>
              <a:rPr lang="en-CA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/>
              <a:t> </a:t>
            </a:r>
            <a:r>
              <a:rPr lang="en-CA" dirty="0" smtClean="0"/>
              <a:t>because 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CA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CA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i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CA" baseline="-25000" dirty="0" err="1">
                <a:latin typeface="Times New Roman" pitchFamily="18" charset="0"/>
                <a:cs typeface="Times New Roman" pitchFamily="18" charset="0"/>
              </a:rPr>
              <a:t>goal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) &lt; </a:t>
            </a:r>
            <a:r>
              <a:rPr lang="en-CA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CA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i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CA" baseline="-25000" dirty="0" err="1">
                <a:latin typeface="Times New Roman" pitchFamily="18" charset="0"/>
                <a:cs typeface="Times New Roman" pitchFamily="18" charset="0"/>
              </a:rPr>
              <a:t>goal</a:t>
            </a:r>
            <a:r>
              <a:rPr lang="en-CA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CA" dirty="0"/>
              <a:t> </a:t>
            </a:r>
            <a:endParaRPr lang="en-US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Tangent Bug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29</a:t>
            </a:fld>
            <a:endParaRPr lang="en-US"/>
          </a:p>
        </p:txBody>
      </p:sp>
      <p:cxnSp>
        <p:nvCxnSpPr>
          <p:cNvPr id="21" name="Straight Connector 20"/>
          <p:cNvCxnSpPr>
            <a:stCxn id="23" idx="2"/>
            <a:endCxn id="22" idx="6"/>
          </p:cNvCxnSpPr>
          <p:nvPr/>
        </p:nvCxnSpPr>
        <p:spPr>
          <a:xfrm rot="10800000" flipH="1">
            <a:off x="2721681" y="3593009"/>
            <a:ext cx="144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017081" y="3516809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721681" y="2221409"/>
            <a:ext cx="2743200" cy="27432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057400" y="28242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838200" y="3276600"/>
            <a:ext cx="228600" cy="228600"/>
          </a:xfrm>
          <a:prstGeom prst="mathMultiply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85800" y="3505200"/>
            <a:ext cx="55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FF00"/>
                </a:solidFill>
              </a:rPr>
              <a:t>goal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8700" y="281087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1189" y="337741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91495" y="3664431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895594" y="277054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741760" y="3647160"/>
              <a:ext cx="1315080" cy="180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36360" y="3642840"/>
                <a:ext cx="1324800" cy="19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248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 Point Robot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represents a mobile robot as a point in the plane*</a:t>
            </a:r>
          </a:p>
          <a:p>
            <a:endParaRPr lang="en-CA" dirty="0" smtClean="0"/>
          </a:p>
          <a:p>
            <a:r>
              <a:rPr lang="en-CA" dirty="0" smtClean="0"/>
              <a:t>the point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CA" dirty="0" smtClean="0"/>
              <a:t> fully describes the state of the robot</a:t>
            </a:r>
          </a:p>
          <a:p>
            <a:pPr lvl="1"/>
            <a:r>
              <a:rPr lang="en-CA" dirty="0" smtClean="0"/>
              <a:t>called pose or configuration</a:t>
            </a:r>
          </a:p>
          <a:p>
            <a:r>
              <a:rPr lang="en-CA" dirty="0" smtClean="0"/>
              <a:t>robot motion causes the state to change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Tangent Bug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974" y="838200"/>
            <a:ext cx="533205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Tangent Bug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325" y="838200"/>
            <a:ext cx="679134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Tangent Bug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heuristic distance as bug performs "motion to goal"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35" y="1888927"/>
            <a:ext cx="4266847" cy="31989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753" y="1888927"/>
            <a:ext cx="4266847" cy="319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480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Tangent Bug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problem with concave obstacles</a:t>
            </a:r>
          </a:p>
          <a:p>
            <a:pPr lvl="1"/>
            <a:r>
              <a:rPr lang="en-US" dirty="0"/>
              <a:t>eventually the robot reaches a point where </a:t>
            </a:r>
            <a:r>
              <a:rPr lang="en-CA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i="1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CA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i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CA" baseline="-25000" dirty="0" err="1">
                <a:latin typeface="Times New Roman" pitchFamily="18" charset="0"/>
                <a:cs typeface="Times New Roman" pitchFamily="18" charset="0"/>
              </a:rPr>
              <a:t>goal</a:t>
            </a:r>
            <a:r>
              <a:rPr lang="en-CA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CA" dirty="0"/>
              <a:t> starts to increase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r>
              <a:rPr lang="en-CA" dirty="0"/>
              <a:t>once this happens, the robot switches to “boundary following” mode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831" y="2232843"/>
            <a:ext cx="2700338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63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Tangent Bug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when the robot switches to "boundary following" mode it continuously updates two distances and the discontinuities in the range sensor measurements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𝑓𝑜𝑙𝑙𝑜𝑤𝑒𝑑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lvl="2"/>
                <a:r>
                  <a:rPr lang="en-US" dirty="0" smtClean="0"/>
                  <a:t>the shortest distance between the boundary which had been sensed since entering boundary following mode and the goal</a:t>
                </a:r>
              </a:p>
              <a:p>
                <a:pPr lvl="2"/>
                <a:r>
                  <a:rPr lang="en-US" dirty="0" smtClean="0"/>
                  <a:t>when the robot exits boundary following bode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𝑓𝑜𝑙𝑙𝑜𝑤𝑒𝑑</m:t>
                        </m:r>
                      </m:sub>
                    </m:sSub>
                  </m:oMath>
                </a14:m>
                <a:r>
                  <a:rPr lang="en-US" dirty="0" smtClean="0"/>
                  <a:t> is reset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𝑟𝑒𝑎𝑐h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2"/>
                <a:r>
                  <a:rPr lang="en-US" dirty="0"/>
                  <a:t>the distance between the goal and the closest point on the followed obstacle that is within line of sight of the robot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the set of points in line of sight of the robot that cause discontinuities in the range finder measurements</a:t>
                </a:r>
                <a:r>
                  <a:rPr lang="en-CA" dirty="0" smtClean="0">
                    <a:sym typeface="Symbol"/>
                  </a:rPr>
                  <a:t> </a:t>
                </a:r>
                <a:r>
                  <a:rPr lang="en-CA" dirty="0">
                    <a:latin typeface="Symbol" pitchFamily="18" charset="2"/>
                  </a:rPr>
                  <a:t>r(</a:t>
                </a:r>
                <a:r>
                  <a:rPr lang="en-CA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CA" dirty="0">
                    <a:latin typeface="Symbol" pitchFamily="18" charset="2"/>
                  </a:rPr>
                  <a:t>, q)</a:t>
                </a:r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21" t="-1111" r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589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Tangent Bug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at the moment the robot enters "boundary following" mode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30" y="1760220"/>
            <a:ext cx="4320540" cy="456438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539195" y="2468469"/>
            <a:ext cx="1082519" cy="1149338"/>
            <a:chOff x="7483317" y="2316753"/>
            <a:chExt cx="1082519" cy="1149338"/>
          </a:xfrm>
        </p:grpSpPr>
        <p:sp>
          <p:nvSpPr>
            <p:cNvPr id="6" name="Oval 5"/>
            <p:cNvSpPr/>
            <p:nvPr/>
          </p:nvSpPr>
          <p:spPr>
            <a:xfrm>
              <a:off x="7483317" y="2316753"/>
              <a:ext cx="1082519" cy="11493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979471" y="2846317"/>
              <a:ext cx="90210" cy="9021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69375" y="1764237"/>
            <a:ext cx="1345525" cy="1028168"/>
            <a:chOff x="3569375" y="1764237"/>
            <a:chExt cx="1345525" cy="1028168"/>
          </a:xfrm>
        </p:grpSpPr>
        <p:cxnSp>
          <p:nvCxnSpPr>
            <p:cNvPr id="16" name="Straight Arrow Connector 15"/>
            <p:cNvCxnSpPr/>
            <p:nvPr/>
          </p:nvCxnSpPr>
          <p:spPr>
            <a:xfrm flipH="1" flipV="1">
              <a:off x="4533900" y="1847645"/>
              <a:ext cx="381000" cy="94476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569375" y="1764237"/>
                  <a:ext cx="953146" cy="2992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𝑓𝑜𝑙𝑙𝑜𝑤𝑒𝑑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9375" y="1764237"/>
                  <a:ext cx="953146" cy="29924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5128" r="-3846" b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439809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Tangent Bug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"boundary following" mode, the robot moves towards the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that is most consistent with the direction that the robot is currently moving in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21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71944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Tangent Bug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robot moves towards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21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30" y="1760220"/>
            <a:ext cx="4320540" cy="456438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539195" y="2468469"/>
            <a:ext cx="1082519" cy="1149338"/>
            <a:chOff x="7483317" y="2316753"/>
            <a:chExt cx="1082519" cy="1149338"/>
          </a:xfrm>
        </p:grpSpPr>
        <p:sp>
          <p:nvSpPr>
            <p:cNvPr id="6" name="Oval 5"/>
            <p:cNvSpPr/>
            <p:nvPr/>
          </p:nvSpPr>
          <p:spPr>
            <a:xfrm>
              <a:off x="7483317" y="2316753"/>
              <a:ext cx="1082519" cy="11493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979471" y="2846317"/>
              <a:ext cx="90210" cy="9021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3600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Tangent Bug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robot after moving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30" y="1760220"/>
            <a:ext cx="4320540" cy="456438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608907" y="2439768"/>
            <a:ext cx="1082519" cy="1149338"/>
            <a:chOff x="7483317" y="2316753"/>
            <a:chExt cx="1082519" cy="1149338"/>
          </a:xfrm>
        </p:grpSpPr>
        <p:sp>
          <p:nvSpPr>
            <p:cNvPr id="6" name="Oval 5"/>
            <p:cNvSpPr/>
            <p:nvPr/>
          </p:nvSpPr>
          <p:spPr>
            <a:xfrm>
              <a:off x="7483317" y="2316753"/>
              <a:ext cx="1082519" cy="11493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979471" y="2846317"/>
              <a:ext cx="90210" cy="9021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62040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Tangent Bug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274320" lvl="1">
                  <a:spcBef>
                    <a:spcPts val="600"/>
                  </a:spcBef>
                  <a:buClr>
                    <a:schemeClr val="accent1"/>
                  </a:buClr>
                </a:pPr>
                <a:r>
                  <a:rPr lang="en-US" sz="2800" dirty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𝑓𝑜𝑙𝑙𝑜𝑤𝑒𝑑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𝑟𝑒𝑎𝑐h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90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30" y="1760220"/>
            <a:ext cx="4320540" cy="456438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608907" y="2439768"/>
            <a:ext cx="1082519" cy="1149338"/>
            <a:chOff x="7483317" y="2316753"/>
            <a:chExt cx="1082519" cy="1149338"/>
          </a:xfrm>
        </p:grpSpPr>
        <p:sp>
          <p:nvSpPr>
            <p:cNvPr id="6" name="Oval 5"/>
            <p:cNvSpPr/>
            <p:nvPr/>
          </p:nvSpPr>
          <p:spPr>
            <a:xfrm>
              <a:off x="7483317" y="2316753"/>
              <a:ext cx="1082519" cy="11493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979471" y="2846317"/>
              <a:ext cx="90210" cy="9021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69375" y="1764237"/>
            <a:ext cx="1345525" cy="1028168"/>
            <a:chOff x="3569375" y="1764237"/>
            <a:chExt cx="1345525" cy="1028168"/>
          </a:xfrm>
        </p:grpSpPr>
        <p:cxnSp>
          <p:nvCxnSpPr>
            <p:cNvPr id="12" name="Straight Arrow Connector 11"/>
            <p:cNvCxnSpPr/>
            <p:nvPr/>
          </p:nvCxnSpPr>
          <p:spPr>
            <a:xfrm flipH="1" flipV="1">
              <a:off x="4533900" y="1847645"/>
              <a:ext cx="381000" cy="94476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569375" y="1764237"/>
                  <a:ext cx="953146" cy="2992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𝑓𝑜𝑙𝑙𝑜𝑤𝑒𝑑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9375" y="1764237"/>
                  <a:ext cx="953146" cy="29924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128" r="-3846" b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87941" y="2470943"/>
                <a:ext cx="3537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41" y="2470943"/>
                <a:ext cx="353751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7241" r="-17241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4861271" y="2758935"/>
            <a:ext cx="98411" cy="9841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96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Free Space and Obstacles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the set of valid poses is called the free space </a:t>
            </a:r>
            <a:r>
              <a:rPr lang="en-CA" dirty="0" err="1" smtClean="0">
                <a:latin typeface="Monotype Corsiva" pitchFamily="66" charset="0"/>
              </a:rPr>
              <a:t>C</a:t>
            </a:r>
            <a:r>
              <a:rPr lang="en-CA" baseline="-25000" dirty="0" err="1" smtClean="0">
                <a:latin typeface="Monotype Corsiva" pitchFamily="66" charset="0"/>
              </a:rPr>
              <a:t>free</a:t>
            </a:r>
            <a:r>
              <a:rPr lang="en-CA" dirty="0" smtClean="0"/>
              <a:t> of the robot</a:t>
            </a:r>
          </a:p>
          <a:p>
            <a:r>
              <a:rPr lang="en-CA" dirty="0" smtClean="0"/>
              <a:t>the invalid poses are obstacles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8800" y="22098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114800" y="22098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828800" y="44958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114800" y="44958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25948" y="3886200"/>
            <a:ext cx="106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freespace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752600" y="3886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14400" y="3657600"/>
            <a:ext cx="715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solidFill>
                  <a:srgbClr val="FF0000"/>
                </a:solidFill>
              </a:rPr>
              <a:t>point</a:t>
            </a:r>
          </a:p>
          <a:p>
            <a:pPr algn="ctr"/>
            <a:r>
              <a:rPr lang="en-CA" dirty="0" smtClean="0">
                <a:solidFill>
                  <a:srgbClr val="FF0000"/>
                </a:solidFill>
              </a:rPr>
              <a:t>robot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32766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Tangent Bug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2190" y="858207"/>
                <a:ext cx="8839200" cy="5486400"/>
              </a:xfrm>
            </p:spPr>
            <p:txBody>
              <a:bodyPr/>
              <a:lstStyle/>
              <a:p>
                <a:r>
                  <a:rPr lang="en-US" dirty="0" smtClean="0"/>
                  <a:t>robot moves towards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2190" y="858207"/>
                <a:ext cx="8839200" cy="5486400"/>
              </a:xfrm>
              <a:blipFill rotWithShape="0">
                <a:blip r:embed="rId2"/>
                <a:stretch>
                  <a:fillRect l="-621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30" y="1760220"/>
            <a:ext cx="4320540" cy="456438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670399" y="2439769"/>
            <a:ext cx="1082519" cy="1149338"/>
            <a:chOff x="7483317" y="2316753"/>
            <a:chExt cx="1082519" cy="1149338"/>
          </a:xfrm>
        </p:grpSpPr>
        <p:sp>
          <p:nvSpPr>
            <p:cNvPr id="6" name="Oval 5"/>
            <p:cNvSpPr/>
            <p:nvPr/>
          </p:nvSpPr>
          <p:spPr>
            <a:xfrm>
              <a:off x="7483317" y="2316753"/>
              <a:ext cx="1082519" cy="11493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979471" y="2846317"/>
              <a:ext cx="90210" cy="9021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87941" y="2470943"/>
                <a:ext cx="3537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41" y="2470943"/>
                <a:ext cx="35375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7241" r="-17241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4861271" y="2758935"/>
            <a:ext cx="98411" cy="9841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816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Tangent Bug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2190" y="858207"/>
                <a:ext cx="8839200" cy="5486400"/>
              </a:xfrm>
            </p:spPr>
            <p:txBody>
              <a:bodyPr/>
              <a:lstStyle/>
              <a:p>
                <a:r>
                  <a:rPr lang="en-US" dirty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𝑓𝑜𝑙𝑙𝑜𝑤𝑒𝑑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𝑟𝑒𝑎𝑐h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2190" y="858207"/>
                <a:ext cx="8839200" cy="5486400"/>
              </a:xfrm>
              <a:blipFill rotWithShape="0">
                <a:blip r:embed="rId2"/>
                <a:stretch>
                  <a:fillRect l="-621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30" y="1760220"/>
            <a:ext cx="4320540" cy="456438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670399" y="2439769"/>
            <a:ext cx="1082519" cy="1149338"/>
            <a:chOff x="7483317" y="2316753"/>
            <a:chExt cx="1082519" cy="1149338"/>
          </a:xfrm>
        </p:grpSpPr>
        <p:sp>
          <p:nvSpPr>
            <p:cNvPr id="6" name="Oval 5"/>
            <p:cNvSpPr/>
            <p:nvPr/>
          </p:nvSpPr>
          <p:spPr>
            <a:xfrm>
              <a:off x="7483317" y="2316753"/>
              <a:ext cx="1082519" cy="11493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979471" y="2846317"/>
              <a:ext cx="90210" cy="9021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69375" y="1764237"/>
            <a:ext cx="1345525" cy="1028168"/>
            <a:chOff x="3569375" y="1764237"/>
            <a:chExt cx="1345525" cy="1028168"/>
          </a:xfrm>
        </p:grpSpPr>
        <p:cxnSp>
          <p:nvCxnSpPr>
            <p:cNvPr id="12" name="Straight Arrow Connector 11"/>
            <p:cNvCxnSpPr/>
            <p:nvPr/>
          </p:nvCxnSpPr>
          <p:spPr>
            <a:xfrm flipH="1" flipV="1">
              <a:off x="4533900" y="1847645"/>
              <a:ext cx="381000" cy="94476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569375" y="1764237"/>
                  <a:ext cx="953146" cy="2992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𝑓𝑜𝑙𝑙𝑜𝑤𝑒𝑑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9375" y="1764237"/>
                  <a:ext cx="953146" cy="29924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128" r="-3846" b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87941" y="2470943"/>
                <a:ext cx="3537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41" y="2470943"/>
                <a:ext cx="353751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7241" r="-17241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4861271" y="2758935"/>
            <a:ext cx="98411" cy="9841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279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Tangent Bug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2190" y="858207"/>
            <a:ext cx="8839200" cy="5486400"/>
          </a:xfrm>
        </p:spPr>
        <p:txBody>
          <a:bodyPr/>
          <a:lstStyle/>
          <a:p>
            <a:r>
              <a:rPr lang="en-US" dirty="0" smtClean="0"/>
              <a:t>sometime later on (still in "boundary following" mode)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30" y="1760220"/>
            <a:ext cx="4320540" cy="456438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133751" y="2845713"/>
            <a:ext cx="1082519" cy="1149338"/>
            <a:chOff x="7483317" y="2316753"/>
            <a:chExt cx="1082519" cy="1149338"/>
          </a:xfrm>
        </p:grpSpPr>
        <p:sp>
          <p:nvSpPr>
            <p:cNvPr id="6" name="Oval 5"/>
            <p:cNvSpPr/>
            <p:nvPr/>
          </p:nvSpPr>
          <p:spPr>
            <a:xfrm>
              <a:off x="7483317" y="2316753"/>
              <a:ext cx="1082519" cy="11493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979471" y="2846317"/>
              <a:ext cx="90210" cy="9021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87941" y="2470943"/>
                <a:ext cx="3537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41" y="2470943"/>
                <a:ext cx="35375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7241" r="-17241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4861271" y="2758935"/>
            <a:ext cx="98411" cy="9841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76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Tangent Bug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2190" y="858207"/>
                <a:ext cx="8839200" cy="5486400"/>
              </a:xfrm>
            </p:spPr>
            <p:txBody>
              <a:bodyPr/>
              <a:lstStyle/>
              <a:p>
                <a:pPr marL="274320" lvl="1">
                  <a:spcBef>
                    <a:spcPts val="600"/>
                  </a:spcBef>
                  <a:buClr>
                    <a:schemeClr val="accent1"/>
                  </a:buClr>
                </a:pPr>
                <a:r>
                  <a:rPr lang="en-US" sz="2800" dirty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𝑓𝑜𝑙𝑙𝑜𝑤𝑒𝑑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𝑟𝑒𝑎𝑐h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2190" y="858207"/>
                <a:ext cx="8839200" cy="5486400"/>
              </a:xfrm>
              <a:blipFill rotWithShape="0">
                <a:blip r:embed="rId2"/>
                <a:stretch>
                  <a:fillRect l="-690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30" y="1760220"/>
            <a:ext cx="4320540" cy="456438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569375" y="1764237"/>
            <a:ext cx="1345525" cy="1028168"/>
            <a:chOff x="3569375" y="1764237"/>
            <a:chExt cx="1345525" cy="1028168"/>
          </a:xfrm>
        </p:grpSpPr>
        <p:cxnSp>
          <p:nvCxnSpPr>
            <p:cNvPr id="13" name="Straight Arrow Connector 12"/>
            <p:cNvCxnSpPr/>
            <p:nvPr/>
          </p:nvCxnSpPr>
          <p:spPr>
            <a:xfrm flipH="1" flipV="1">
              <a:off x="4533900" y="1847645"/>
              <a:ext cx="381000" cy="94476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569375" y="1764237"/>
                  <a:ext cx="953146" cy="2992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𝑓𝑜𝑙𝑙𝑜𝑤𝑒𝑑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9375" y="1764237"/>
                  <a:ext cx="953146" cy="29924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128" r="-3846" b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5133751" y="2845713"/>
            <a:ext cx="1082519" cy="1149338"/>
            <a:chOff x="7483317" y="2316753"/>
            <a:chExt cx="1082519" cy="1149338"/>
          </a:xfrm>
        </p:grpSpPr>
        <p:sp>
          <p:nvSpPr>
            <p:cNvPr id="16" name="Oval 15"/>
            <p:cNvSpPr/>
            <p:nvPr/>
          </p:nvSpPr>
          <p:spPr>
            <a:xfrm>
              <a:off x="7483317" y="2316753"/>
              <a:ext cx="1082519" cy="11493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979471" y="2846317"/>
              <a:ext cx="90210" cy="9021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87941" y="2470943"/>
                <a:ext cx="3537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41" y="2470943"/>
                <a:ext cx="353751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7241" r="-17241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4861271" y="2758935"/>
            <a:ext cx="98411" cy="9841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858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Tangent Bug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2190" y="858207"/>
            <a:ext cx="8839200" cy="5486400"/>
          </a:xfrm>
        </p:spPr>
        <p:txBody>
          <a:bodyPr/>
          <a:lstStyle/>
          <a:p>
            <a:r>
              <a:rPr lang="en-US" dirty="0" smtClean="0"/>
              <a:t>sometime later on (still in "boundary following" mode)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30" y="1760220"/>
            <a:ext cx="4320540" cy="456438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445385" y="3186050"/>
            <a:ext cx="1082519" cy="1149338"/>
            <a:chOff x="7483317" y="2316753"/>
            <a:chExt cx="1082519" cy="1149338"/>
          </a:xfrm>
        </p:grpSpPr>
        <p:sp>
          <p:nvSpPr>
            <p:cNvPr id="6" name="Oval 5"/>
            <p:cNvSpPr/>
            <p:nvPr/>
          </p:nvSpPr>
          <p:spPr>
            <a:xfrm>
              <a:off x="7483317" y="2316753"/>
              <a:ext cx="1082519" cy="11493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979471" y="2846317"/>
              <a:ext cx="90210" cy="9021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87941" y="2470943"/>
                <a:ext cx="3537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41" y="2470943"/>
                <a:ext cx="35375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7241" r="-17241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4861271" y="2758935"/>
            <a:ext cx="98411" cy="9841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128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Tangent Bug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2190" y="858207"/>
                <a:ext cx="8839200" cy="5486400"/>
              </a:xfrm>
            </p:spPr>
            <p:txBody>
              <a:bodyPr/>
              <a:lstStyle/>
              <a:p>
                <a:pPr marL="274320" lvl="1">
                  <a:spcBef>
                    <a:spcPts val="600"/>
                  </a:spcBef>
                  <a:buClr>
                    <a:schemeClr val="accent1"/>
                  </a:buClr>
                </a:pPr>
                <a:r>
                  <a:rPr lang="en-US" sz="2800" dirty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𝑓𝑜𝑙𝑙𝑜𝑤𝑒𝑑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𝑟𝑒𝑎𝑐h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2190" y="858207"/>
                <a:ext cx="8839200" cy="5486400"/>
              </a:xfrm>
              <a:blipFill rotWithShape="0">
                <a:blip r:embed="rId2"/>
                <a:stretch>
                  <a:fillRect l="-690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30" y="1760220"/>
            <a:ext cx="4320540" cy="456438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445385" y="3186050"/>
            <a:ext cx="1082519" cy="1149338"/>
            <a:chOff x="7483317" y="2316753"/>
            <a:chExt cx="1082519" cy="1149338"/>
          </a:xfrm>
        </p:grpSpPr>
        <p:sp>
          <p:nvSpPr>
            <p:cNvPr id="6" name="Oval 5"/>
            <p:cNvSpPr/>
            <p:nvPr/>
          </p:nvSpPr>
          <p:spPr>
            <a:xfrm>
              <a:off x="7483317" y="2316753"/>
              <a:ext cx="1082519" cy="11493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979471" y="2846317"/>
              <a:ext cx="90210" cy="9021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69375" y="1764237"/>
            <a:ext cx="1345525" cy="1028168"/>
            <a:chOff x="3569375" y="1764237"/>
            <a:chExt cx="1345525" cy="1028168"/>
          </a:xfrm>
        </p:grpSpPr>
        <p:cxnSp>
          <p:nvCxnSpPr>
            <p:cNvPr id="13" name="Straight Arrow Connector 12"/>
            <p:cNvCxnSpPr/>
            <p:nvPr/>
          </p:nvCxnSpPr>
          <p:spPr>
            <a:xfrm flipH="1" flipV="1">
              <a:off x="4533900" y="1847645"/>
              <a:ext cx="381000" cy="94476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569375" y="1764237"/>
                  <a:ext cx="953146" cy="2992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𝑓𝑜𝑙𝑙𝑜𝑤𝑒𝑑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9375" y="1764237"/>
                  <a:ext cx="953146" cy="29924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128" r="-3846" b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87941" y="2470943"/>
                <a:ext cx="3537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41" y="2470943"/>
                <a:ext cx="353751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7241" r="-17241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4861271" y="2758935"/>
            <a:ext cx="98411" cy="9841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837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Tangent Bug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2190" y="858207"/>
            <a:ext cx="8839200" cy="5486400"/>
          </a:xfrm>
        </p:spPr>
        <p:txBody>
          <a:bodyPr/>
          <a:lstStyle/>
          <a:p>
            <a:r>
              <a:rPr lang="en-US" dirty="0" smtClean="0"/>
              <a:t>sometime later on (still in "boundary following" mode)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30" y="1760220"/>
            <a:ext cx="4320540" cy="456438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880032" y="2106392"/>
            <a:ext cx="1082519" cy="1149338"/>
            <a:chOff x="7483317" y="2316753"/>
            <a:chExt cx="1082519" cy="1149338"/>
          </a:xfrm>
        </p:grpSpPr>
        <p:sp>
          <p:nvSpPr>
            <p:cNvPr id="6" name="Oval 5"/>
            <p:cNvSpPr/>
            <p:nvPr/>
          </p:nvSpPr>
          <p:spPr>
            <a:xfrm>
              <a:off x="7483317" y="2316753"/>
              <a:ext cx="1082519" cy="11493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979471" y="2846317"/>
              <a:ext cx="90210" cy="9021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87941" y="2470943"/>
                <a:ext cx="3537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41" y="2470943"/>
                <a:ext cx="35375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7241" r="-17241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4861271" y="2758935"/>
            <a:ext cx="98411" cy="9841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337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Tangent Bug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2190" y="858207"/>
                <a:ext cx="8839200" cy="5486400"/>
              </a:xfrm>
            </p:spPr>
            <p:txBody>
              <a:bodyPr/>
              <a:lstStyle/>
              <a:p>
                <a:pPr marL="274320" lvl="1">
                  <a:spcBef>
                    <a:spcPts val="600"/>
                  </a:spcBef>
                  <a:buClr>
                    <a:schemeClr val="accent1"/>
                  </a:buClr>
                </a:pPr>
                <a:r>
                  <a:rPr lang="en-US" sz="2800" dirty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𝑓𝑜𝑙𝑙𝑜𝑤𝑒𝑑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𝑟𝑒𝑎𝑐h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2190" y="858207"/>
                <a:ext cx="8839200" cy="5486400"/>
              </a:xfrm>
              <a:blipFill rotWithShape="0">
                <a:blip r:embed="rId2"/>
                <a:stretch>
                  <a:fillRect l="-690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30" y="1760220"/>
            <a:ext cx="4320540" cy="456438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880032" y="2106392"/>
            <a:ext cx="1082519" cy="1149338"/>
            <a:chOff x="7483317" y="2316753"/>
            <a:chExt cx="1082519" cy="1149338"/>
          </a:xfrm>
        </p:grpSpPr>
        <p:sp>
          <p:nvSpPr>
            <p:cNvPr id="6" name="Oval 5"/>
            <p:cNvSpPr/>
            <p:nvPr/>
          </p:nvSpPr>
          <p:spPr>
            <a:xfrm>
              <a:off x="7483317" y="2316753"/>
              <a:ext cx="1082519" cy="11493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979471" y="2846317"/>
              <a:ext cx="90210" cy="9021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69375" y="1764237"/>
            <a:ext cx="1345525" cy="1028168"/>
            <a:chOff x="3569375" y="1764237"/>
            <a:chExt cx="1345525" cy="1028168"/>
          </a:xfrm>
        </p:grpSpPr>
        <p:cxnSp>
          <p:nvCxnSpPr>
            <p:cNvPr id="12" name="Straight Arrow Connector 11"/>
            <p:cNvCxnSpPr/>
            <p:nvPr/>
          </p:nvCxnSpPr>
          <p:spPr>
            <a:xfrm flipH="1" flipV="1">
              <a:off x="4533900" y="1847645"/>
              <a:ext cx="381000" cy="94476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569375" y="1764237"/>
                  <a:ext cx="953146" cy="2992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𝑓𝑜𝑙𝑙𝑜𝑤𝑒𝑑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9375" y="1764237"/>
                  <a:ext cx="953146" cy="29924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128" r="-3846" b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87941" y="2470943"/>
                <a:ext cx="3537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41" y="2470943"/>
                <a:ext cx="353751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7241" r="-17241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4861271" y="2758935"/>
            <a:ext cx="98411" cy="9841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643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30" y="1764237"/>
            <a:ext cx="4320540" cy="4564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Tangent Bug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2190" y="858207"/>
                <a:ext cx="8839200" cy="5486400"/>
              </a:xfrm>
            </p:spPr>
            <p:txBody>
              <a:bodyPr/>
              <a:lstStyle/>
              <a:p>
                <a:r>
                  <a:rPr lang="en-US" dirty="0" smtClean="0"/>
                  <a:t>eventually the robot reaches a point where</a:t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𝑟𝑒𝑎𝑐h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𝑓𝑜𝑙𝑙𝑜𝑤𝑒𝑑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when this occurs the robot resumes "motion to goal" mode</a:t>
                </a:r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2190" y="858207"/>
                <a:ext cx="8839200" cy="5486400"/>
              </a:xfrm>
              <a:blipFill rotWithShape="0">
                <a:blip r:embed="rId3"/>
                <a:stretch>
                  <a:fillRect l="-621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4889388" y="1745356"/>
            <a:ext cx="1082519" cy="1149338"/>
            <a:chOff x="7483317" y="2316753"/>
            <a:chExt cx="1082519" cy="1149338"/>
          </a:xfrm>
        </p:grpSpPr>
        <p:sp>
          <p:nvSpPr>
            <p:cNvPr id="6" name="Oval 5"/>
            <p:cNvSpPr/>
            <p:nvPr/>
          </p:nvSpPr>
          <p:spPr>
            <a:xfrm>
              <a:off x="7483317" y="2316753"/>
              <a:ext cx="1082519" cy="11493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979471" y="2846317"/>
              <a:ext cx="90210" cy="9021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rot="-2400000" flipH="1" flipV="1">
            <a:off x="4790576" y="1607865"/>
            <a:ext cx="381000" cy="944760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569375" y="1764237"/>
            <a:ext cx="1345525" cy="1028168"/>
            <a:chOff x="3569375" y="1764237"/>
            <a:chExt cx="1345525" cy="1028168"/>
          </a:xfrm>
        </p:grpSpPr>
        <p:cxnSp>
          <p:nvCxnSpPr>
            <p:cNvPr id="14" name="Straight Arrow Connector 13"/>
            <p:cNvCxnSpPr/>
            <p:nvPr/>
          </p:nvCxnSpPr>
          <p:spPr>
            <a:xfrm flipH="1" flipV="1">
              <a:off x="4533900" y="1847645"/>
              <a:ext cx="381000" cy="94476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569375" y="1764237"/>
                  <a:ext cx="953146" cy="2992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𝑓𝑜𝑙𝑙𝑜𝑤𝑒𝑑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9375" y="1764237"/>
                  <a:ext cx="953146" cy="29924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128" r="-3846" b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27225" y="1923207"/>
                <a:ext cx="6871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𝑟𝑒𝑎𝑐h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225" y="1923207"/>
                <a:ext cx="687111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7080" r="-2655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87941" y="2470943"/>
                <a:ext cx="3537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41" y="2470943"/>
                <a:ext cx="353751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7241" r="-17241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4861271" y="2758935"/>
            <a:ext cx="98411" cy="9841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776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Tangent Bug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behavior when range sensor has a maximum distance of 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888331"/>
            <a:ext cx="8572500" cy="338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Path Planning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is it possible for the robot to move to a goal configuration while remaining in </a:t>
            </a:r>
            <a:r>
              <a:rPr lang="en-CA" dirty="0" err="1" smtClean="0">
                <a:latin typeface="Monotype Corsiva" pitchFamily="66" charset="0"/>
              </a:rPr>
              <a:t>C</a:t>
            </a:r>
            <a:r>
              <a:rPr lang="en-CA" baseline="-25000" dirty="0" err="1" smtClean="0">
                <a:latin typeface="Monotype Corsiva" pitchFamily="66" charset="0"/>
              </a:rPr>
              <a:t>free</a:t>
            </a:r>
            <a:r>
              <a:rPr lang="en-CA" dirty="0" smtClean="0"/>
              <a:t> 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28800" y="22098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14800" y="22098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8800" y="44958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14800" y="44958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25948" y="3886200"/>
            <a:ext cx="106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freespace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752600" y="3886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90600" y="3733800"/>
            <a:ext cx="620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solidFill>
                  <a:srgbClr val="FF0000"/>
                </a:solidFill>
              </a:rPr>
              <a:t>start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0800" y="32766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15" name="Multiply 14"/>
          <p:cNvSpPr/>
          <p:nvPr/>
        </p:nvSpPr>
        <p:spPr>
          <a:xfrm>
            <a:off x="8305800" y="3429000"/>
            <a:ext cx="228600" cy="228600"/>
          </a:xfrm>
          <a:prstGeom prst="mathMultiply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153400" y="3657600"/>
            <a:ext cx="55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FF00"/>
                </a:solidFill>
              </a:rPr>
              <a:t>goal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905000" y="3562066"/>
            <a:ext cx="6400800" cy="1296537"/>
          </a:xfrm>
          <a:custGeom>
            <a:avLst/>
            <a:gdLst>
              <a:gd name="connsiteX0" fmla="*/ 0 w 6400800"/>
              <a:gd name="connsiteY0" fmla="*/ 409433 h 1296537"/>
              <a:gd name="connsiteX1" fmla="*/ 4312692 w 6400800"/>
              <a:gd name="connsiteY1" fmla="*/ 68238 h 1296537"/>
              <a:gd name="connsiteX2" fmla="*/ 4312692 w 6400800"/>
              <a:gd name="connsiteY2" fmla="*/ 1296537 h 1296537"/>
              <a:gd name="connsiteX3" fmla="*/ 6045958 w 6400800"/>
              <a:gd name="connsiteY3" fmla="*/ 1296537 h 1296537"/>
              <a:gd name="connsiteX4" fmla="*/ 6045958 w 6400800"/>
              <a:gd name="connsiteY4" fmla="*/ 54591 h 1296537"/>
              <a:gd name="connsiteX5" fmla="*/ 6400800 w 6400800"/>
              <a:gd name="connsiteY5" fmla="*/ 0 h 1296537"/>
              <a:gd name="connsiteX0" fmla="*/ 0 w 6400800"/>
              <a:gd name="connsiteY0" fmla="*/ 409433 h 1296537"/>
              <a:gd name="connsiteX1" fmla="*/ 4312692 w 6400800"/>
              <a:gd name="connsiteY1" fmla="*/ 68238 h 1296537"/>
              <a:gd name="connsiteX2" fmla="*/ 4312692 w 6400800"/>
              <a:gd name="connsiteY2" fmla="*/ 1296537 h 1296537"/>
              <a:gd name="connsiteX3" fmla="*/ 6045958 w 6400800"/>
              <a:gd name="connsiteY3" fmla="*/ 1296537 h 1296537"/>
              <a:gd name="connsiteX4" fmla="*/ 6014113 w 6400800"/>
              <a:gd name="connsiteY4" fmla="*/ 95534 h 1296537"/>
              <a:gd name="connsiteX5" fmla="*/ 6400800 w 6400800"/>
              <a:gd name="connsiteY5" fmla="*/ 0 h 1296537"/>
              <a:gd name="connsiteX0" fmla="*/ 0 w 6400800"/>
              <a:gd name="connsiteY0" fmla="*/ 409433 h 1296537"/>
              <a:gd name="connsiteX1" fmla="*/ 4312692 w 6400800"/>
              <a:gd name="connsiteY1" fmla="*/ 68238 h 1296537"/>
              <a:gd name="connsiteX2" fmla="*/ 4312692 w 6400800"/>
              <a:gd name="connsiteY2" fmla="*/ 1296537 h 1296537"/>
              <a:gd name="connsiteX3" fmla="*/ 6045958 w 6400800"/>
              <a:gd name="connsiteY3" fmla="*/ 1296537 h 1296537"/>
              <a:gd name="connsiteX4" fmla="*/ 6096000 w 6400800"/>
              <a:gd name="connsiteY4" fmla="*/ 19334 h 1296537"/>
              <a:gd name="connsiteX5" fmla="*/ 6400800 w 6400800"/>
              <a:gd name="connsiteY5" fmla="*/ 0 h 1296537"/>
              <a:gd name="connsiteX0" fmla="*/ 0 w 6400800"/>
              <a:gd name="connsiteY0" fmla="*/ 409433 h 1296537"/>
              <a:gd name="connsiteX1" fmla="*/ 4312692 w 6400800"/>
              <a:gd name="connsiteY1" fmla="*/ 68238 h 1296537"/>
              <a:gd name="connsiteX2" fmla="*/ 4312692 w 6400800"/>
              <a:gd name="connsiteY2" fmla="*/ 1296537 h 1296537"/>
              <a:gd name="connsiteX3" fmla="*/ 6045958 w 6400800"/>
              <a:gd name="connsiteY3" fmla="*/ 1296537 h 1296537"/>
              <a:gd name="connsiteX4" fmla="*/ 6019800 w 6400800"/>
              <a:gd name="connsiteY4" fmla="*/ 19334 h 1296537"/>
              <a:gd name="connsiteX5" fmla="*/ 6400800 w 6400800"/>
              <a:gd name="connsiteY5" fmla="*/ 0 h 1296537"/>
              <a:gd name="connsiteX0" fmla="*/ 0 w 6400800"/>
              <a:gd name="connsiteY0" fmla="*/ 409433 h 1296537"/>
              <a:gd name="connsiteX1" fmla="*/ 4312692 w 6400800"/>
              <a:gd name="connsiteY1" fmla="*/ 68238 h 1296537"/>
              <a:gd name="connsiteX2" fmla="*/ 4312692 w 6400800"/>
              <a:gd name="connsiteY2" fmla="*/ 1296537 h 1296537"/>
              <a:gd name="connsiteX3" fmla="*/ 6045958 w 6400800"/>
              <a:gd name="connsiteY3" fmla="*/ 1296537 h 1296537"/>
              <a:gd name="connsiteX4" fmla="*/ 6019800 w 6400800"/>
              <a:gd name="connsiteY4" fmla="*/ 95534 h 1296537"/>
              <a:gd name="connsiteX5" fmla="*/ 6400800 w 6400800"/>
              <a:gd name="connsiteY5" fmla="*/ 0 h 1296537"/>
              <a:gd name="connsiteX0" fmla="*/ 0 w 6400800"/>
              <a:gd name="connsiteY0" fmla="*/ 409433 h 1296537"/>
              <a:gd name="connsiteX1" fmla="*/ 4312692 w 6400800"/>
              <a:gd name="connsiteY1" fmla="*/ 68238 h 1296537"/>
              <a:gd name="connsiteX2" fmla="*/ 4312692 w 6400800"/>
              <a:gd name="connsiteY2" fmla="*/ 1296537 h 1296537"/>
              <a:gd name="connsiteX3" fmla="*/ 6045958 w 6400800"/>
              <a:gd name="connsiteY3" fmla="*/ 1296537 h 1296537"/>
              <a:gd name="connsiteX4" fmla="*/ 6019800 w 6400800"/>
              <a:gd name="connsiteY4" fmla="*/ 19334 h 1296537"/>
              <a:gd name="connsiteX5" fmla="*/ 6400800 w 6400800"/>
              <a:gd name="connsiteY5" fmla="*/ 0 h 1296537"/>
              <a:gd name="connsiteX0" fmla="*/ 0 w 6400800"/>
              <a:gd name="connsiteY0" fmla="*/ 409433 h 1296537"/>
              <a:gd name="connsiteX1" fmla="*/ 4312692 w 6400800"/>
              <a:gd name="connsiteY1" fmla="*/ 68238 h 1296537"/>
              <a:gd name="connsiteX2" fmla="*/ 4312692 w 6400800"/>
              <a:gd name="connsiteY2" fmla="*/ 1296537 h 1296537"/>
              <a:gd name="connsiteX3" fmla="*/ 6045958 w 6400800"/>
              <a:gd name="connsiteY3" fmla="*/ 1296537 h 1296537"/>
              <a:gd name="connsiteX4" fmla="*/ 6041231 w 6400800"/>
              <a:gd name="connsiteY4" fmla="*/ 28859 h 1296537"/>
              <a:gd name="connsiteX5" fmla="*/ 6400800 w 6400800"/>
              <a:gd name="connsiteY5" fmla="*/ 0 h 129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800" h="1296537">
                <a:moveTo>
                  <a:pt x="0" y="409433"/>
                </a:moveTo>
                <a:lnTo>
                  <a:pt x="4312692" y="68238"/>
                </a:lnTo>
                <a:lnTo>
                  <a:pt x="4312692" y="1296537"/>
                </a:lnTo>
                <a:lnTo>
                  <a:pt x="6045958" y="1296537"/>
                </a:lnTo>
                <a:cubicBezTo>
                  <a:pt x="6044382" y="873978"/>
                  <a:pt x="6042807" y="451418"/>
                  <a:pt x="6041231" y="28859"/>
                </a:cubicBezTo>
                <a:lnTo>
                  <a:pt x="6400800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Tangent Bug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behavior when range sensor has a maximum distance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21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781175"/>
            <a:ext cx="85725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779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Tangent Bug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behavior when range sensor has a maximum distance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21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781175"/>
            <a:ext cx="8572500" cy="36004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419100" y="3063035"/>
            <a:ext cx="1089865" cy="4421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9100" y="3505200"/>
            <a:ext cx="1233381" cy="4845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9100" y="3505200"/>
            <a:ext cx="3869969" cy="15875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19100" y="1781175"/>
            <a:ext cx="4033987" cy="17240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4540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Tangent Bug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behavior when range sensor has a maximum distance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21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781175"/>
            <a:ext cx="8572500" cy="36004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1785831" y="3350066"/>
            <a:ext cx="1371600" cy="7266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90701" y="4076700"/>
            <a:ext cx="1747986" cy="2101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90700" y="4076700"/>
            <a:ext cx="2498369" cy="10160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90700" y="4076700"/>
            <a:ext cx="2814104" cy="3681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126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Tangent Bug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behavior when range sensor has a finite maximum distance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697355"/>
            <a:ext cx="8572500" cy="346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891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full details </a:t>
            </a:r>
          </a:p>
          <a:p>
            <a:pPr lvl="1"/>
            <a:r>
              <a:rPr lang="en-CA" sz="1800" i="1" dirty="0" smtClean="0"/>
              <a:t>Principles of Robot Motion: Theory, Algorithms, and Implementations</a:t>
            </a:r>
          </a:p>
          <a:p>
            <a:pPr lvl="1"/>
            <a:r>
              <a:rPr lang="en-CA" sz="1800" dirty="0" smtClean="0">
                <a:hlinkClick r:id="rId2"/>
              </a:rPr>
              <a:t>http://www.library.yorku.ca/find/Record/2154237</a:t>
            </a:r>
            <a:endParaRPr lang="en-CA" sz="1800" dirty="0" smtClean="0"/>
          </a:p>
          <a:p>
            <a:r>
              <a:rPr lang="en-CA" dirty="0" smtClean="0"/>
              <a:t>nice animation</a:t>
            </a:r>
          </a:p>
          <a:p>
            <a:pPr lvl="1"/>
            <a:r>
              <a:rPr lang="en-CA" sz="1800" dirty="0" smtClean="0">
                <a:hlinkClick r:id="rId3"/>
              </a:rPr>
              <a:t>http://www.cs.cmu.edu/~motionplanning/student_gallery/2006/st/hw2pub.htm</a:t>
            </a:r>
            <a:endParaRPr lang="en-CA" sz="1800" dirty="0" smtClean="0"/>
          </a:p>
          <a:p>
            <a:pPr lvl="1"/>
            <a:endParaRPr lang="en-US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Tangent Bug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Path Planning Using Bugs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bug algorithms assume:</a:t>
            </a:r>
          </a:p>
          <a:p>
            <a:pPr lvl="1"/>
            <a:r>
              <a:rPr lang="en-CA" dirty="0" smtClean="0"/>
              <a:t>point robot</a:t>
            </a:r>
          </a:p>
          <a:p>
            <a:pPr lvl="1"/>
            <a:r>
              <a:rPr lang="en-CA" dirty="0" smtClean="0"/>
              <a:t>known goal location</a:t>
            </a:r>
          </a:p>
          <a:p>
            <a:pPr lvl="1"/>
            <a:r>
              <a:rPr lang="en-CA" dirty="0" smtClean="0"/>
              <a:t>finite number of bounded obstacles</a:t>
            </a:r>
          </a:p>
          <a:p>
            <a:pPr lvl="1"/>
            <a:r>
              <a:rPr lang="en-CA" dirty="0" smtClean="0"/>
              <a:t>robot can perfectly sense its position at all times</a:t>
            </a:r>
          </a:p>
          <a:p>
            <a:pPr lvl="1"/>
            <a:r>
              <a:rPr lang="en-CA" dirty="0" smtClean="0"/>
              <a:t>robot can compute the distance between two points</a:t>
            </a:r>
          </a:p>
          <a:p>
            <a:pPr lvl="1"/>
            <a:r>
              <a:rPr lang="en-CA" dirty="0" smtClean="0"/>
              <a:t>robot can remember where it has been</a:t>
            </a:r>
          </a:p>
          <a:p>
            <a:pPr lvl="1"/>
            <a:r>
              <a:rPr lang="en-CA" dirty="0" smtClean="0"/>
              <a:t>robot can perfectly sense its local environment</a:t>
            </a:r>
          </a:p>
          <a:p>
            <a:pPr lvl="1"/>
            <a:r>
              <a:rPr lang="en-CA" dirty="0" smtClean="0"/>
              <a:t>robot can instantaneously change direction</a:t>
            </a:r>
          </a:p>
          <a:p>
            <a:pPr lvl="1"/>
            <a:endParaRPr lang="en-US" dirty="0"/>
          </a:p>
        </p:txBody>
      </p:sp>
      <p:pic>
        <p:nvPicPr>
          <p:cNvPr id="1026" name="Picture 2" descr="C:\Users\mab\AppData\Local\Microsoft\Windows\Temporary Internet Files\Content.IE5\V4MX1X0D\MC90034689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3763" y="4902200"/>
            <a:ext cx="1836737" cy="103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Bug Zero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assumes a perfect contact </a:t>
            </a:r>
            <a:r>
              <a:rPr lang="en-CA" dirty="0" err="1" smtClean="0"/>
              <a:t>senso</a:t>
            </a:r>
            <a:r>
              <a:rPr lang="en-US" dirty="0" smtClean="0"/>
              <a:t>r</a:t>
            </a:r>
          </a:p>
          <a:p>
            <a:r>
              <a:rPr lang="en-CA" dirty="0" smtClean="0"/>
              <a:t>repeat</a:t>
            </a:r>
          </a:p>
          <a:p>
            <a:pPr lvl="1"/>
            <a:r>
              <a:rPr lang="en-CA" dirty="0" smtClean="0"/>
              <a:t>head towards goal</a:t>
            </a:r>
          </a:p>
          <a:p>
            <a:pPr lvl="1"/>
            <a:r>
              <a:rPr lang="en-CA" dirty="0" smtClean="0"/>
              <a:t>if goal is reached then stop</a:t>
            </a:r>
          </a:p>
          <a:p>
            <a:pPr lvl="1"/>
            <a:r>
              <a:rPr lang="en-CA" dirty="0" smtClean="0"/>
              <a:t>if an obstacle is reached then follow the boundary until heading towards the goal is again possible</a:t>
            </a:r>
          </a:p>
          <a:p>
            <a:pPr lvl="1"/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Bug Zero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28800" y="22098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14800" y="22098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8800" y="44958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14800" y="44958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25948" y="3886200"/>
            <a:ext cx="106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freespace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752600" y="3886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90600" y="3733800"/>
            <a:ext cx="620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solidFill>
                  <a:srgbClr val="FF0000"/>
                </a:solidFill>
              </a:rPr>
              <a:t>start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0800" y="32766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15" name="Multiply 14"/>
          <p:cNvSpPr/>
          <p:nvPr/>
        </p:nvSpPr>
        <p:spPr>
          <a:xfrm>
            <a:off x="8305800" y="3429000"/>
            <a:ext cx="228600" cy="228600"/>
          </a:xfrm>
          <a:prstGeom prst="mathMultiply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153400" y="3657600"/>
            <a:ext cx="55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FF00"/>
                </a:solidFill>
              </a:rPr>
              <a:t>goal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905000" y="3562066"/>
            <a:ext cx="6400800" cy="1101274"/>
          </a:xfrm>
          <a:custGeom>
            <a:avLst/>
            <a:gdLst>
              <a:gd name="connsiteX0" fmla="*/ 0 w 6400800"/>
              <a:gd name="connsiteY0" fmla="*/ 409433 h 1296537"/>
              <a:gd name="connsiteX1" fmla="*/ 4312692 w 6400800"/>
              <a:gd name="connsiteY1" fmla="*/ 68238 h 1296537"/>
              <a:gd name="connsiteX2" fmla="*/ 4312692 w 6400800"/>
              <a:gd name="connsiteY2" fmla="*/ 1296537 h 1296537"/>
              <a:gd name="connsiteX3" fmla="*/ 6045958 w 6400800"/>
              <a:gd name="connsiteY3" fmla="*/ 1296537 h 1296537"/>
              <a:gd name="connsiteX4" fmla="*/ 6045958 w 6400800"/>
              <a:gd name="connsiteY4" fmla="*/ 54591 h 1296537"/>
              <a:gd name="connsiteX5" fmla="*/ 6400800 w 6400800"/>
              <a:gd name="connsiteY5" fmla="*/ 0 h 1296537"/>
              <a:gd name="connsiteX0" fmla="*/ 0 w 6400800"/>
              <a:gd name="connsiteY0" fmla="*/ 409433 h 1296537"/>
              <a:gd name="connsiteX1" fmla="*/ 4312692 w 6400800"/>
              <a:gd name="connsiteY1" fmla="*/ 68238 h 1296537"/>
              <a:gd name="connsiteX2" fmla="*/ 4312692 w 6400800"/>
              <a:gd name="connsiteY2" fmla="*/ 1296537 h 1296537"/>
              <a:gd name="connsiteX3" fmla="*/ 6045958 w 6400800"/>
              <a:gd name="connsiteY3" fmla="*/ 1296537 h 1296537"/>
              <a:gd name="connsiteX4" fmla="*/ 6014113 w 6400800"/>
              <a:gd name="connsiteY4" fmla="*/ 95534 h 1296537"/>
              <a:gd name="connsiteX5" fmla="*/ 6400800 w 6400800"/>
              <a:gd name="connsiteY5" fmla="*/ 0 h 1296537"/>
              <a:gd name="connsiteX0" fmla="*/ 0 w 6400800"/>
              <a:gd name="connsiteY0" fmla="*/ 409433 h 1296537"/>
              <a:gd name="connsiteX1" fmla="*/ 4312692 w 6400800"/>
              <a:gd name="connsiteY1" fmla="*/ 68238 h 1296537"/>
              <a:gd name="connsiteX2" fmla="*/ 4312692 w 6400800"/>
              <a:gd name="connsiteY2" fmla="*/ 1296537 h 1296537"/>
              <a:gd name="connsiteX3" fmla="*/ 6045958 w 6400800"/>
              <a:gd name="connsiteY3" fmla="*/ 1296537 h 1296537"/>
              <a:gd name="connsiteX4" fmla="*/ 6096000 w 6400800"/>
              <a:gd name="connsiteY4" fmla="*/ 19334 h 1296537"/>
              <a:gd name="connsiteX5" fmla="*/ 6400800 w 6400800"/>
              <a:gd name="connsiteY5" fmla="*/ 0 h 1296537"/>
              <a:gd name="connsiteX0" fmla="*/ 0 w 6400800"/>
              <a:gd name="connsiteY0" fmla="*/ 409433 h 1296537"/>
              <a:gd name="connsiteX1" fmla="*/ 4312692 w 6400800"/>
              <a:gd name="connsiteY1" fmla="*/ 68238 h 1296537"/>
              <a:gd name="connsiteX2" fmla="*/ 4312692 w 6400800"/>
              <a:gd name="connsiteY2" fmla="*/ 1296537 h 1296537"/>
              <a:gd name="connsiteX3" fmla="*/ 6045958 w 6400800"/>
              <a:gd name="connsiteY3" fmla="*/ 1296537 h 1296537"/>
              <a:gd name="connsiteX4" fmla="*/ 6019800 w 6400800"/>
              <a:gd name="connsiteY4" fmla="*/ 19334 h 1296537"/>
              <a:gd name="connsiteX5" fmla="*/ 6400800 w 6400800"/>
              <a:gd name="connsiteY5" fmla="*/ 0 h 1296537"/>
              <a:gd name="connsiteX0" fmla="*/ 0 w 6400800"/>
              <a:gd name="connsiteY0" fmla="*/ 409433 h 1296537"/>
              <a:gd name="connsiteX1" fmla="*/ 4312692 w 6400800"/>
              <a:gd name="connsiteY1" fmla="*/ 68238 h 1296537"/>
              <a:gd name="connsiteX2" fmla="*/ 4312692 w 6400800"/>
              <a:gd name="connsiteY2" fmla="*/ 1296537 h 1296537"/>
              <a:gd name="connsiteX3" fmla="*/ 6045958 w 6400800"/>
              <a:gd name="connsiteY3" fmla="*/ 1296537 h 1296537"/>
              <a:gd name="connsiteX4" fmla="*/ 6019800 w 6400800"/>
              <a:gd name="connsiteY4" fmla="*/ 95534 h 1296537"/>
              <a:gd name="connsiteX5" fmla="*/ 6400800 w 6400800"/>
              <a:gd name="connsiteY5" fmla="*/ 0 h 1296537"/>
              <a:gd name="connsiteX0" fmla="*/ 0 w 6400800"/>
              <a:gd name="connsiteY0" fmla="*/ 409433 h 1296537"/>
              <a:gd name="connsiteX1" fmla="*/ 4312692 w 6400800"/>
              <a:gd name="connsiteY1" fmla="*/ 68238 h 1296537"/>
              <a:gd name="connsiteX2" fmla="*/ 4312692 w 6400800"/>
              <a:gd name="connsiteY2" fmla="*/ 1296537 h 1296537"/>
              <a:gd name="connsiteX3" fmla="*/ 6045958 w 6400800"/>
              <a:gd name="connsiteY3" fmla="*/ 1296537 h 1296537"/>
              <a:gd name="connsiteX4" fmla="*/ 6019800 w 6400800"/>
              <a:gd name="connsiteY4" fmla="*/ 19334 h 1296537"/>
              <a:gd name="connsiteX5" fmla="*/ 6400800 w 6400800"/>
              <a:gd name="connsiteY5" fmla="*/ 0 h 1296537"/>
              <a:gd name="connsiteX0" fmla="*/ 0 w 6400800"/>
              <a:gd name="connsiteY0" fmla="*/ 409433 h 1296537"/>
              <a:gd name="connsiteX1" fmla="*/ 4312692 w 6400800"/>
              <a:gd name="connsiteY1" fmla="*/ 68238 h 1296537"/>
              <a:gd name="connsiteX2" fmla="*/ 4312692 w 6400800"/>
              <a:gd name="connsiteY2" fmla="*/ 1296537 h 1296537"/>
              <a:gd name="connsiteX3" fmla="*/ 6045958 w 6400800"/>
              <a:gd name="connsiteY3" fmla="*/ 1296537 h 1296537"/>
              <a:gd name="connsiteX4" fmla="*/ 6041231 w 6400800"/>
              <a:gd name="connsiteY4" fmla="*/ 28859 h 1296537"/>
              <a:gd name="connsiteX5" fmla="*/ 6400800 w 6400800"/>
              <a:gd name="connsiteY5" fmla="*/ 0 h 1296537"/>
              <a:gd name="connsiteX0" fmla="*/ 0 w 6400800"/>
              <a:gd name="connsiteY0" fmla="*/ 409433 h 1296537"/>
              <a:gd name="connsiteX1" fmla="*/ 4449169 w 6400800"/>
              <a:gd name="connsiteY1" fmla="*/ 54591 h 1296537"/>
              <a:gd name="connsiteX2" fmla="*/ 4312692 w 6400800"/>
              <a:gd name="connsiteY2" fmla="*/ 1296537 h 1296537"/>
              <a:gd name="connsiteX3" fmla="*/ 6045958 w 6400800"/>
              <a:gd name="connsiteY3" fmla="*/ 1296537 h 1296537"/>
              <a:gd name="connsiteX4" fmla="*/ 6041231 w 6400800"/>
              <a:gd name="connsiteY4" fmla="*/ 28859 h 1296537"/>
              <a:gd name="connsiteX5" fmla="*/ 6400800 w 6400800"/>
              <a:gd name="connsiteY5" fmla="*/ 0 h 1296537"/>
              <a:gd name="connsiteX0" fmla="*/ 0 w 6400800"/>
              <a:gd name="connsiteY0" fmla="*/ 409433 h 1296537"/>
              <a:gd name="connsiteX1" fmla="*/ 4482506 w 6400800"/>
              <a:gd name="connsiteY1" fmla="*/ 45066 h 1296537"/>
              <a:gd name="connsiteX2" fmla="*/ 4312692 w 6400800"/>
              <a:gd name="connsiteY2" fmla="*/ 1296537 h 1296537"/>
              <a:gd name="connsiteX3" fmla="*/ 6045958 w 6400800"/>
              <a:gd name="connsiteY3" fmla="*/ 1296537 h 1296537"/>
              <a:gd name="connsiteX4" fmla="*/ 6041231 w 6400800"/>
              <a:gd name="connsiteY4" fmla="*/ 28859 h 1296537"/>
              <a:gd name="connsiteX5" fmla="*/ 6400800 w 6400800"/>
              <a:gd name="connsiteY5" fmla="*/ 0 h 1296537"/>
              <a:gd name="connsiteX0" fmla="*/ 0 w 6400800"/>
              <a:gd name="connsiteY0" fmla="*/ 409433 h 1296537"/>
              <a:gd name="connsiteX1" fmla="*/ 4482506 w 6400800"/>
              <a:gd name="connsiteY1" fmla="*/ 45066 h 1296537"/>
              <a:gd name="connsiteX2" fmla="*/ 4479380 w 6400800"/>
              <a:gd name="connsiteY2" fmla="*/ 1101274 h 1296537"/>
              <a:gd name="connsiteX3" fmla="*/ 6045958 w 6400800"/>
              <a:gd name="connsiteY3" fmla="*/ 1296537 h 1296537"/>
              <a:gd name="connsiteX4" fmla="*/ 6041231 w 6400800"/>
              <a:gd name="connsiteY4" fmla="*/ 28859 h 1296537"/>
              <a:gd name="connsiteX5" fmla="*/ 6400800 w 6400800"/>
              <a:gd name="connsiteY5" fmla="*/ 0 h 1296537"/>
              <a:gd name="connsiteX0" fmla="*/ 0 w 6400800"/>
              <a:gd name="connsiteY0" fmla="*/ 409433 h 1101275"/>
              <a:gd name="connsiteX1" fmla="*/ 4482506 w 6400800"/>
              <a:gd name="connsiteY1" fmla="*/ 45066 h 1101275"/>
              <a:gd name="connsiteX2" fmla="*/ 4479380 w 6400800"/>
              <a:gd name="connsiteY2" fmla="*/ 1101274 h 1101275"/>
              <a:gd name="connsiteX3" fmla="*/ 5884033 w 6400800"/>
              <a:gd name="connsiteY3" fmla="*/ 1101275 h 1101275"/>
              <a:gd name="connsiteX4" fmla="*/ 6041231 w 6400800"/>
              <a:gd name="connsiteY4" fmla="*/ 28859 h 1101275"/>
              <a:gd name="connsiteX5" fmla="*/ 6400800 w 6400800"/>
              <a:gd name="connsiteY5" fmla="*/ 0 h 1101275"/>
              <a:gd name="connsiteX0" fmla="*/ 0 w 6400800"/>
              <a:gd name="connsiteY0" fmla="*/ 409433 h 1101275"/>
              <a:gd name="connsiteX1" fmla="*/ 4482506 w 6400800"/>
              <a:gd name="connsiteY1" fmla="*/ 45066 h 1101275"/>
              <a:gd name="connsiteX2" fmla="*/ 4479380 w 6400800"/>
              <a:gd name="connsiteY2" fmla="*/ 1101274 h 1101275"/>
              <a:gd name="connsiteX3" fmla="*/ 5884033 w 6400800"/>
              <a:gd name="connsiteY3" fmla="*/ 1101275 h 1101275"/>
              <a:gd name="connsiteX4" fmla="*/ 6400800 w 6400800"/>
              <a:gd name="connsiteY4" fmla="*/ 0 h 1101275"/>
              <a:gd name="connsiteX0" fmla="*/ 0 w 6400800"/>
              <a:gd name="connsiteY0" fmla="*/ 409433 h 1101274"/>
              <a:gd name="connsiteX1" fmla="*/ 4482506 w 6400800"/>
              <a:gd name="connsiteY1" fmla="*/ 45066 h 1101274"/>
              <a:gd name="connsiteX2" fmla="*/ 4479380 w 6400800"/>
              <a:gd name="connsiteY2" fmla="*/ 1101274 h 1101274"/>
              <a:gd name="connsiteX3" fmla="*/ 6400800 w 6400800"/>
              <a:gd name="connsiteY3" fmla="*/ 0 h 1101274"/>
              <a:gd name="connsiteX0" fmla="*/ 0 w 6400800"/>
              <a:gd name="connsiteY0" fmla="*/ 409433 h 1101274"/>
              <a:gd name="connsiteX1" fmla="*/ 4482506 w 6400800"/>
              <a:gd name="connsiteY1" fmla="*/ 45066 h 1101274"/>
              <a:gd name="connsiteX2" fmla="*/ 4479380 w 6400800"/>
              <a:gd name="connsiteY2" fmla="*/ 1101274 h 1101274"/>
              <a:gd name="connsiteX3" fmla="*/ 5529263 w 6400800"/>
              <a:gd name="connsiteY3" fmla="*/ 495584 h 1101274"/>
              <a:gd name="connsiteX4" fmla="*/ 6400800 w 6400800"/>
              <a:gd name="connsiteY4" fmla="*/ 0 h 1101274"/>
              <a:gd name="connsiteX0" fmla="*/ 0 w 6400800"/>
              <a:gd name="connsiteY0" fmla="*/ 409433 h 1101274"/>
              <a:gd name="connsiteX1" fmla="*/ 4482506 w 6400800"/>
              <a:gd name="connsiteY1" fmla="*/ 45066 h 1101274"/>
              <a:gd name="connsiteX2" fmla="*/ 4479380 w 6400800"/>
              <a:gd name="connsiteY2" fmla="*/ 1101274 h 1101274"/>
              <a:gd name="connsiteX3" fmla="*/ 5872163 w 6400800"/>
              <a:gd name="connsiteY3" fmla="*/ 1100421 h 1101274"/>
              <a:gd name="connsiteX4" fmla="*/ 6400800 w 6400800"/>
              <a:gd name="connsiteY4" fmla="*/ 0 h 110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0" h="1101274">
                <a:moveTo>
                  <a:pt x="0" y="409433"/>
                </a:moveTo>
                <a:lnTo>
                  <a:pt x="4482506" y="45066"/>
                </a:lnTo>
                <a:lnTo>
                  <a:pt x="4479380" y="1101274"/>
                </a:lnTo>
                <a:lnTo>
                  <a:pt x="5872163" y="1100421"/>
                </a:lnTo>
                <a:lnTo>
                  <a:pt x="6400800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715000" y="2514600"/>
            <a:ext cx="189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 right turning bug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5905500" y="32385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Bug Zero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28800" y="22098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14800" y="22098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8800" y="44958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14800" y="44958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38200" y="5181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600" y="4572000"/>
            <a:ext cx="620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solidFill>
                  <a:srgbClr val="FF0000"/>
                </a:solidFill>
              </a:rPr>
              <a:t>start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0800" y="32766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obstacle</a:t>
            </a:r>
            <a:endParaRPr lang="en-US" dirty="0"/>
          </a:p>
        </p:txBody>
      </p:sp>
      <p:sp>
        <p:nvSpPr>
          <p:cNvPr id="15" name="Multiply 14"/>
          <p:cNvSpPr/>
          <p:nvPr/>
        </p:nvSpPr>
        <p:spPr>
          <a:xfrm>
            <a:off x="8305800" y="3429000"/>
            <a:ext cx="228600" cy="228600"/>
          </a:xfrm>
          <a:prstGeom prst="mathMultiply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153400" y="3657600"/>
            <a:ext cx="55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FF00"/>
                </a:solidFill>
              </a:rPr>
              <a:t>goal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050878" y="3603009"/>
            <a:ext cx="7274256" cy="2279176"/>
          </a:xfrm>
          <a:custGeom>
            <a:avLst/>
            <a:gdLst>
              <a:gd name="connsiteX0" fmla="*/ 0 w 7274256"/>
              <a:gd name="connsiteY0" fmla="*/ 1651379 h 2279176"/>
              <a:gd name="connsiteX1" fmla="*/ 764274 w 7274256"/>
              <a:gd name="connsiteY1" fmla="*/ 1473958 h 2279176"/>
              <a:gd name="connsiteX2" fmla="*/ 764274 w 7274256"/>
              <a:gd name="connsiteY2" fmla="*/ 2279176 h 2279176"/>
              <a:gd name="connsiteX3" fmla="*/ 2169994 w 7274256"/>
              <a:gd name="connsiteY3" fmla="*/ 2279176 h 2279176"/>
              <a:gd name="connsiteX4" fmla="*/ 3057098 w 7274256"/>
              <a:gd name="connsiteY4" fmla="*/ 1883391 h 2279176"/>
              <a:gd name="connsiteX5" fmla="*/ 3057098 w 7274256"/>
              <a:gd name="connsiteY5" fmla="*/ 2279176 h 2279176"/>
              <a:gd name="connsiteX6" fmla="*/ 4449170 w 7274256"/>
              <a:gd name="connsiteY6" fmla="*/ 2279176 h 2279176"/>
              <a:gd name="connsiteX7" fmla="*/ 5895832 w 7274256"/>
              <a:gd name="connsiteY7" fmla="*/ 1064525 h 2279176"/>
              <a:gd name="connsiteX8" fmla="*/ 6741994 w 7274256"/>
              <a:gd name="connsiteY8" fmla="*/ 1064525 h 2279176"/>
              <a:gd name="connsiteX9" fmla="*/ 7274256 w 7274256"/>
              <a:gd name="connsiteY9" fmla="*/ 0 h 227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74256" h="2279176">
                <a:moveTo>
                  <a:pt x="0" y="1651379"/>
                </a:moveTo>
                <a:lnTo>
                  <a:pt x="764274" y="1473958"/>
                </a:lnTo>
                <a:lnTo>
                  <a:pt x="764274" y="2279176"/>
                </a:lnTo>
                <a:lnTo>
                  <a:pt x="2169994" y="2279176"/>
                </a:lnTo>
                <a:lnTo>
                  <a:pt x="3057098" y="1883391"/>
                </a:lnTo>
                <a:lnTo>
                  <a:pt x="3057098" y="2279176"/>
                </a:lnTo>
                <a:lnTo>
                  <a:pt x="4449170" y="2279176"/>
                </a:lnTo>
                <a:lnTo>
                  <a:pt x="5895832" y="1064525"/>
                </a:lnTo>
                <a:lnTo>
                  <a:pt x="6741994" y="1064525"/>
                </a:lnTo>
                <a:lnTo>
                  <a:pt x="7274256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5059</TotalTime>
  <Words>1252</Words>
  <Application>Microsoft Office PowerPoint</Application>
  <PresentationFormat>On-screen Show (4:3)</PresentationFormat>
  <Paragraphs>433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Bookman Old Style</vt:lpstr>
      <vt:lpstr>Calibri</vt:lpstr>
      <vt:lpstr>Cambria Math</vt:lpstr>
      <vt:lpstr>Gill Sans MT</vt:lpstr>
      <vt:lpstr>Monotype Corsiva</vt:lpstr>
      <vt:lpstr>Symbol</vt:lpstr>
      <vt:lpstr>Times New Roman</vt:lpstr>
      <vt:lpstr>Wingdings</vt:lpstr>
      <vt:lpstr>Wingdings 3</vt:lpstr>
      <vt:lpstr>Origin</vt:lpstr>
      <vt:lpstr>Bug Algorithms</vt:lpstr>
      <vt:lpstr>Fundamental Problems</vt:lpstr>
      <vt:lpstr>A Point Robot</vt:lpstr>
      <vt:lpstr>Free Space and Obstacles</vt:lpstr>
      <vt:lpstr>Path Planning</vt:lpstr>
      <vt:lpstr>Path Planning Using Bugs</vt:lpstr>
      <vt:lpstr>Bug Zero</vt:lpstr>
      <vt:lpstr>Bug Zero</vt:lpstr>
      <vt:lpstr>Bug Zero</vt:lpstr>
      <vt:lpstr>Bug Zero</vt:lpstr>
      <vt:lpstr>Bug One</vt:lpstr>
      <vt:lpstr>Bug One</vt:lpstr>
      <vt:lpstr>Bug One</vt:lpstr>
      <vt:lpstr>Bug One</vt:lpstr>
      <vt:lpstr>Bug One</vt:lpstr>
      <vt:lpstr>Bug One</vt:lpstr>
      <vt:lpstr>Bug Two</vt:lpstr>
      <vt:lpstr>Bug Two</vt:lpstr>
      <vt:lpstr>Bug Two</vt:lpstr>
      <vt:lpstr>Bug Two</vt:lpstr>
      <vt:lpstr>Bug One versus Bug Two</vt:lpstr>
      <vt:lpstr>Sensing the Environment</vt:lpstr>
      <vt:lpstr>Tangent Bug</vt:lpstr>
      <vt:lpstr>Tangent Bug</vt:lpstr>
      <vt:lpstr>Tangent Bug</vt:lpstr>
      <vt:lpstr>Tangent Bug</vt:lpstr>
      <vt:lpstr>Tangent Bug</vt:lpstr>
      <vt:lpstr>Tangent Bug</vt:lpstr>
      <vt:lpstr>Tangent Bug</vt:lpstr>
      <vt:lpstr>Tangent Bug</vt:lpstr>
      <vt:lpstr>Tangent Bug</vt:lpstr>
      <vt:lpstr>Tangent Bug</vt:lpstr>
      <vt:lpstr>Tangent Bug</vt:lpstr>
      <vt:lpstr>Tangent Bug</vt:lpstr>
      <vt:lpstr>Tangent Bug</vt:lpstr>
      <vt:lpstr>Tangent Bug</vt:lpstr>
      <vt:lpstr>Tangent Bug</vt:lpstr>
      <vt:lpstr>Tangent Bug</vt:lpstr>
      <vt:lpstr>Tangent Bug</vt:lpstr>
      <vt:lpstr>Tangent Bug</vt:lpstr>
      <vt:lpstr>Tangent Bug</vt:lpstr>
      <vt:lpstr>Tangent Bug</vt:lpstr>
      <vt:lpstr>Tangent Bug</vt:lpstr>
      <vt:lpstr>Tangent Bug</vt:lpstr>
      <vt:lpstr>Tangent Bug</vt:lpstr>
      <vt:lpstr>Tangent Bug</vt:lpstr>
      <vt:lpstr>Tangent Bug</vt:lpstr>
      <vt:lpstr>Tangent Bug</vt:lpstr>
      <vt:lpstr>Tangent Bug</vt:lpstr>
      <vt:lpstr>Tangent Bug</vt:lpstr>
      <vt:lpstr>Tangent Bug</vt:lpstr>
      <vt:lpstr>Tangent Bug</vt:lpstr>
      <vt:lpstr>Tangent Bug</vt:lpstr>
      <vt:lpstr>Tangent Bug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02</dc:title>
  <dc:creator>mab</dc:creator>
  <cp:lastModifiedBy>burton</cp:lastModifiedBy>
  <cp:revision>40</cp:revision>
  <dcterms:created xsi:type="dcterms:W3CDTF">2011-01-07T01:27:12Z</dcterms:created>
  <dcterms:modified xsi:type="dcterms:W3CDTF">2018-03-21T17:06:00Z</dcterms:modified>
</cp:coreProperties>
</file>